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58BA11B2-E351-4B32-9D68-62040033E4DA}" name="기본 구역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6" y="102"/>
      </p:cViewPr>
      <p:guideLst>
        <p:guide orient="horz" pos="215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0D609BC1-B13D-4A20-B0CF-E64D88272172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 dirty="0">
                <a:latin typeface="+mn-lt"/>
              </a:rPr>
              <a:t>인천일보아카데미</a:t>
            </a:r>
            <a:r>
              <a:rPr lang="en-US" altLang="ko-KR" sz="1600" dirty="0">
                <a:latin typeface="+mn-lt"/>
              </a:rPr>
              <a:t> – </a:t>
            </a:r>
            <a:r>
              <a:rPr lang="ko-KR" altLang="en-US" sz="1600" dirty="0">
                <a:latin typeface="+mn-lt"/>
              </a:rPr>
              <a:t>반응형 </a:t>
            </a:r>
            <a:r>
              <a:rPr lang="ko-KR" altLang="en-US" sz="1600" dirty="0" err="1">
                <a:latin typeface="+mn-lt"/>
              </a:rPr>
              <a:t>웹기반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Back-End </a:t>
            </a:r>
            <a:r>
              <a:rPr lang="ko-KR" altLang="en-US" sz="1600" dirty="0">
                <a:latin typeface="+mn-lt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인천일보아카데미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웹기반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Back-End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9273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Arial Black"/>
                <a:ea typeface="맑은 고딕"/>
              </a:rPr>
              <a:t>Database 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6600" dirty="0">
                <a:latin typeface="Arial Black"/>
                <a:ea typeface="맑은 고딕"/>
              </a:rPr>
              <a:t>Description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72247" y="5229200"/>
          <a:ext cx="4398746" cy="110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/>
                <a:gridCol w="3002280"/>
              </a:tblGrid>
              <a:tr h="1390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r" latinLnBrk="1">
                        <a:defRPr/>
                      </a:pP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2022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일 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r" latinLnBrk="1">
                        <a:defRPr/>
                      </a:pP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NewProject</a:t>
                      </a:r>
                      <a:endParaRPr lang="en-US" altLang="ko-KR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이             름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김 현 철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/>
              <a:t>테이블 명 </a:t>
            </a:r>
            <a:r>
              <a:rPr lang="en-US" altLang="ko-KR"/>
              <a:t>: member_table</a:t>
            </a:r>
            <a:endParaRPr lang="en-US" altLang="ko-KR"/>
          </a:p>
          <a:p>
            <a:pPr marL="285750" lvl="0" indent="-285750">
              <a:buFont typeface="Arial"/>
              <a:buChar char="•"/>
              <a:defRPr/>
            </a:pPr>
            <a:r>
              <a:rPr lang="ko-KR" altLang="en-US"/>
              <a:t>테이블 목적 </a:t>
            </a:r>
            <a:r>
              <a:rPr lang="en-US" altLang="ko-KR"/>
              <a:t>: </a:t>
            </a:r>
            <a:r>
              <a:rPr lang="ko-KR" altLang="en-US"/>
              <a:t>회원 정보 관리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0)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memberAge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회원 나이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memberMobile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458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board_table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게시글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boardTitle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boardWriter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20)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boardPw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boardContents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500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boardHits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default 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boardCreatedDate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4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product_table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게시글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productName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productWriter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20)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productPw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productContents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1000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productPrice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productHits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default 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productCreatedDate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productFileName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 (30)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productCategory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 (30)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2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  <p:sp>
        <p:nvSpPr>
          <p:cNvPr id="7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comment_table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댓글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9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commentWriter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commentContents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(200)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댓글 내용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commentCreatedDate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datetime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5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7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review_table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댓글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9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reviewWriter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reviewContents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(200)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댓글 내용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reviewCreatedDate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datetime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68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7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cart_table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댓글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9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cartProduct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(20)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상품이름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cartName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cartAmount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싱품수량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cartPrice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48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order_table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댓글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9" name="표 2"/>
          <p:cNvGraphicFramePr>
            <a:graphicFrameLocks noGrp="1"/>
          </p:cNvGraphicFramePr>
          <p:nvPr/>
        </p:nvGraphicFramePr>
        <p:xfrm>
          <a:off x="282632" y="1296785"/>
          <a:ext cx="8578737" cy="694835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orderName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 (20)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주문자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postcode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 (100)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우편번호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 (100)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detailAddress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varchar (100)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extraAddress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 (100)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참고사항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requests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 (100)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요청사항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orderMobile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 (20)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orderProduct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 (30)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주문상품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orderAmount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orderPrice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orderStatus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varchar (20) default "주문접수"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주문상태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orderCreatedDate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 default now()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wrap="square" lIns="6155" tIns="6155" rIns="6155" bIns="0" anchor="ctr" anchorCtr="0">
                      <a:spAutoFit/>
                    </a:bodyPr>
                    <a:p>
                      <a:pPr marL="0" lv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48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</ep:Words>
  <ep:PresentationFormat>화면 슬라이드 쇼(4:3)</ep:PresentationFormat>
  <ep:Paragraphs>22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Database  Description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2020-03-27T05:17:52.000</dcterms:created>
  <dc:creator>V3054</dc:creator>
  <cp:lastModifiedBy>khc_9</cp:lastModifiedBy>
  <dcterms:modified xsi:type="dcterms:W3CDTF">2022-08-19T08:08:58.683</dcterms:modified>
  <cp:revision>56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