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3"/>
    <p:restoredTop sz="86098"/>
  </p:normalViewPr>
  <p:slideViewPr>
    <p:cSldViewPr snapToGrid="0" snapToObjects="1">
      <p:cViewPr>
        <p:scale>
          <a:sx n="49" d="100"/>
          <a:sy n="49" d="100"/>
        </p:scale>
        <p:origin x="55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FE4-92B7-D843-81ED-D1F91E845AB9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2C8E0-DEF1-0348-8890-63BC561A0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48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제출한 코드와 달라진 </a:t>
            </a:r>
            <a:r>
              <a:rPr kumimoji="1" lang="ko-KR" altLang="en-US" dirty="0" err="1"/>
              <a:t>부분이있는데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tasklet_func</a:t>
            </a:r>
            <a:r>
              <a:rPr kumimoji="1" lang="ko-KR" altLang="en-US" dirty="0"/>
              <a:t>부분에 </a:t>
            </a:r>
            <a:r>
              <a:rPr kumimoji="1" lang="en-US" altLang="ko-KR" dirty="0" err="1"/>
              <a:t>kfree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잘못들어가있어</a:t>
            </a:r>
            <a:r>
              <a:rPr kumimoji="1" lang="ko-KR" altLang="en-US" dirty="0"/>
              <a:t> 그 한 줄 </a:t>
            </a:r>
            <a:r>
              <a:rPr kumimoji="1" lang="ko-KR" altLang="en-US" dirty="0" err="1"/>
              <a:t>삭제해야함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ioctl_act</a:t>
            </a:r>
            <a:r>
              <a:rPr kumimoji="1" lang="ko-KR" altLang="en-US" dirty="0"/>
              <a:t> 부분에서 </a:t>
            </a:r>
            <a:r>
              <a:rPr kumimoji="1" lang="ko-KR" altLang="en-US" dirty="0" err="1"/>
              <a:t>조도센서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기준값을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해놨는데 </a:t>
            </a:r>
            <a:r>
              <a:rPr kumimoji="1" lang="en-US" altLang="ko-KR" dirty="0"/>
              <a:t>1000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변경함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스피커 노트가 테스트하느라 </a:t>
            </a:r>
            <a:r>
              <a:rPr kumimoji="1" lang="ko-KR" altLang="en-US" dirty="0" err="1"/>
              <a:t>밝을때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어두울때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똑같ㅌ이되어있어</a:t>
            </a:r>
            <a:r>
              <a:rPr kumimoji="1" lang="ko-KR" altLang="en-US" dirty="0"/>
              <a:t> 다르게 </a:t>
            </a:r>
            <a:r>
              <a:rPr kumimoji="1" lang="ko-KR" altLang="en-US" dirty="0" err="1"/>
              <a:t>ㅂㅏ꿈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2C8E0-DEF1-0348-8890-63BC561A06C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69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2C8E0-DEF1-0348-8890-63BC561A06C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7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C4E1-8AD3-DD41-9DE0-F3E92227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7C6F4-4E39-CC4B-B427-E582B8E7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8030E-AB60-3641-BF36-48906883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24BB3-4905-3E4E-A23A-534279F0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2FA49-6979-6946-ADC4-BD6141DC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5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ED979-0F79-A24F-BFFC-54FB1A86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357B6-A0EE-424C-9A8B-FF21A506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7E0C-1E17-3442-A7A9-00B9E7C8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09979-2185-A14A-9C1D-2E3AD6C0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10553-8AB5-5040-9E89-F16F0B9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8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F7BA76-3156-E949-9CB1-99FCEAA85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F82ED-5485-C44B-A354-F03FF5689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469A-85AC-A941-8130-6097C2A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7C4A7-CB87-C54C-893F-C5259B4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DDC49-4E3A-4E40-9718-C7FFDAB2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6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28DE-F1B0-9342-96E8-2BBFCD84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7B6E7-15D0-AA45-AE1A-1778D2EA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F6C1-7830-DD45-859F-EC1FD25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04373-34DA-4B41-9D61-60292A45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A599-1437-6E44-8CF6-B55D042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1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12110-261C-0343-B544-4F85CABE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115B4-0FCC-BB4E-808A-471687D5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17625-6A97-B343-912F-357B05C5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0F13-17D0-A14D-BF39-659C694C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D04E3-6432-4F48-9FBE-DDCF19E2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834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526D1-6885-6640-8F17-6031AE4F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A64C-1670-9442-9129-A796D604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7EA11-99AA-A04E-B226-B7A8F9C3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7C71A-974F-4649-B834-F531728A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3B84D-7FCC-C14C-B109-BD569784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41523-EAE2-604D-A4A3-8AC2E9D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3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A1B8-03DA-0B45-BBC8-E3F67528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CE3FF-7A96-A547-8173-9D29659A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6FDA0-E8B1-C04B-B3E8-730718F2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76471-7500-6A41-B898-7538BD846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B2AD9B-30E0-6746-B4F5-72B19B88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3FF4A-E65E-CF4F-8736-C6526D0F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D17081-25FC-F04D-BBF0-BB36DF79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E107-6E1A-DF4F-84E5-4388CA66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7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CEC59-4F3F-9F49-96FA-F223D0C5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E1632-A7B9-024D-9DF5-2AE62BE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E2E8B-315A-9F40-95C9-396D9BD6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2E3EC-58A6-8F4C-A330-EA086528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2888C-B3EB-144F-9000-0B221FA8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3889E7-F488-E44C-AEC4-087B2EEC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B4E62-4B9E-9340-AC09-E13D1552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26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4453-FE9E-4343-BBD8-6C0CC3C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81540-B5B9-E242-A3B9-829CF9DB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806FD-AC0F-9244-8DA9-9C843184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48226-AD6E-3F40-B27D-17A497E2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ADE87-6140-1D43-8384-6C907622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E755C-EDD8-934E-AC49-449EF1CC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BE6E-87DE-404A-A191-1139F29E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30420-4651-BE48-AFDF-CB6FEE531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8EA58-2DE4-D34C-A57D-5CB5BF54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780A2-1B76-D34C-9DCC-FE9D7FC9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D2311-C73F-6641-9C05-B1D3BC17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35778-9EB4-6247-8BBF-83A94DBA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BA153-052A-1F4A-8374-D9A12C98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2CEA-689A-CF4B-81E8-BBCB1E23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811E5-B61E-0E4E-9E2D-0A393068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065E-D2A0-3D4F-B135-2996180668D5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8B8D3-15B0-E742-8BEE-2D93891D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41636-1983-A84F-A738-E0FEC1EB4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F4F9-CBE3-CF4D-9AE4-7DC63B711A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16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E631B-2F47-2B41-A754-4DF866302A7A}"/>
              </a:ext>
            </a:extLst>
          </p:cNvPr>
          <p:cNvSpPr/>
          <p:nvPr/>
        </p:nvSpPr>
        <p:spPr>
          <a:xfrm rot="21160914">
            <a:off x="3063768" y="1969146"/>
            <a:ext cx="6064464" cy="2137544"/>
          </a:xfrm>
          <a:prstGeom prst="rect">
            <a:avLst/>
          </a:prstGeom>
          <a:solidFill>
            <a:srgbClr val="F2C0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B29BFE-F78D-7346-B46A-4EF07B139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2200" dirty="0"/>
              <a:t>Embedded System Software </a:t>
            </a:r>
            <a:br>
              <a:rPr kumimoji="1" lang="en" altLang="ko-KR" dirty="0"/>
            </a:br>
            <a:r>
              <a:rPr kumimoji="1" lang="en" altLang="ko-KR" dirty="0"/>
              <a:t>Assignment 2: KU_S&amp;A 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CE4A7-9A9F-8944-B06A-FCC8F51A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223"/>
            <a:ext cx="9144000" cy="1126079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컴퓨터공학부</a:t>
            </a:r>
            <a:endParaRPr kumimoji="1" lang="en-US" altLang="ko-KR" sz="1800" dirty="0"/>
          </a:p>
          <a:p>
            <a:r>
              <a:rPr kumimoji="1" lang="en-US" altLang="ko-KR" sz="1800" dirty="0"/>
              <a:t>201711309</a:t>
            </a:r>
          </a:p>
          <a:p>
            <a:r>
              <a:rPr kumimoji="1" lang="ko-KR" altLang="en-US" sz="1800" dirty="0"/>
              <a:t>박현정</a:t>
            </a:r>
          </a:p>
        </p:txBody>
      </p:sp>
    </p:spTree>
    <p:extLst>
      <p:ext uri="{BB962C8B-B14F-4D97-AF65-F5344CB8AC3E}">
        <p14:creationId xmlns:p14="http://schemas.microsoft.com/office/powerpoint/2010/main" val="1110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E59F76-4817-5A49-A994-A38F849D5242}"/>
              </a:ext>
            </a:extLst>
          </p:cNvPr>
          <p:cNvGrpSpPr/>
          <p:nvPr/>
        </p:nvGrpSpPr>
        <p:grpSpPr>
          <a:xfrm>
            <a:off x="4532550" y="1833643"/>
            <a:ext cx="3126900" cy="3190713"/>
            <a:chOff x="4474722" y="1602810"/>
            <a:chExt cx="3126900" cy="3190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77E419-2712-1C47-85C6-74CA682F792A}"/>
                </a:ext>
              </a:extLst>
            </p:cNvPr>
            <p:cNvSpPr txBox="1"/>
            <p:nvPr/>
          </p:nvSpPr>
          <p:spPr>
            <a:xfrm>
              <a:off x="4906770" y="2255180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1.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주제 소개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ECB4B-856A-6F48-A667-6E066DD0DBAE}"/>
                </a:ext>
              </a:extLst>
            </p:cNvPr>
            <p:cNvSpPr txBox="1"/>
            <p:nvPr/>
          </p:nvSpPr>
          <p:spPr>
            <a:xfrm>
              <a:off x="4906770" y="3197730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2.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구현 내용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6CC191-62DF-A649-A1E9-603D02B007B8}"/>
                </a:ext>
              </a:extLst>
            </p:cNvPr>
            <p:cNvSpPr txBox="1"/>
            <p:nvPr/>
          </p:nvSpPr>
          <p:spPr>
            <a:xfrm>
              <a:off x="4906770" y="4267107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3.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시연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C6520-A6C5-EF4D-8213-36EC3ED2896E}"/>
                </a:ext>
              </a:extLst>
            </p:cNvPr>
            <p:cNvSpPr txBox="1"/>
            <p:nvPr/>
          </p:nvSpPr>
          <p:spPr>
            <a:xfrm>
              <a:off x="5130180" y="3495054"/>
              <a:ext cx="1296144" cy="21544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lIns="90000" rtlCol="0">
              <a:spAutoFit/>
            </a:bodyPr>
            <a:lstStyle/>
            <a:p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- </a:t>
              </a:r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디바이스 드라이버</a:t>
              </a:r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9A63EC-C2EC-5241-A833-46CEF03C5412}"/>
                </a:ext>
              </a:extLst>
            </p:cNvPr>
            <p:cNvSpPr txBox="1"/>
            <p:nvPr/>
          </p:nvSpPr>
          <p:spPr>
            <a:xfrm>
              <a:off x="5130180" y="3618455"/>
              <a:ext cx="1296144" cy="21544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- </a:t>
              </a:r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라이브러리</a:t>
              </a:r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E5C10E-6F3C-234D-B438-CE4CF03C57BB}"/>
                </a:ext>
              </a:extLst>
            </p:cNvPr>
            <p:cNvSpPr txBox="1"/>
            <p:nvPr/>
          </p:nvSpPr>
          <p:spPr>
            <a:xfrm>
              <a:off x="5130180" y="3747372"/>
              <a:ext cx="1296144" cy="21544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- </a:t>
              </a:r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응용 프로그램</a:t>
              </a:r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87D3ED-33AB-E24C-9DBD-A73FAD99412A}"/>
                </a:ext>
              </a:extLst>
            </p:cNvPr>
            <p:cNvSpPr txBox="1"/>
            <p:nvPr/>
          </p:nvSpPr>
          <p:spPr>
            <a:xfrm>
              <a:off x="4474722" y="160281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동화책 B" pitchFamily="18" charset="-127"/>
                  <a:ea typeface="210 동화책 B" pitchFamily="18" charset="-127"/>
                </a:rPr>
                <a:t>목차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동화책 B" pitchFamily="18" charset="-127"/>
                <a:ea typeface="210 동화책 B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EA333E-A958-8749-AC50-713F6F75F5FB}"/>
                </a:ext>
              </a:extLst>
            </p:cNvPr>
            <p:cNvSpPr/>
            <p:nvPr/>
          </p:nvSpPr>
          <p:spPr>
            <a:xfrm>
              <a:off x="4590378" y="2064476"/>
              <a:ext cx="3011244" cy="2729047"/>
            </a:xfrm>
            <a:prstGeom prst="rect">
              <a:avLst/>
            </a:prstGeom>
            <a:noFill/>
            <a:ln>
              <a:solidFill>
                <a:srgbClr val="F2C0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E57D9-0027-0F46-80C2-F300B20D6733}"/>
                </a:ext>
              </a:extLst>
            </p:cNvPr>
            <p:cNvSpPr txBox="1"/>
            <p:nvPr/>
          </p:nvSpPr>
          <p:spPr>
            <a:xfrm>
              <a:off x="5130180" y="2549076"/>
              <a:ext cx="129614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- </a:t>
              </a:r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 주제</a:t>
              </a:r>
              <a:endParaRPr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-</a:t>
              </a:r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  사용한 센서</a:t>
              </a:r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4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48683" y="209855"/>
            <a:ext cx="2297939" cy="576064"/>
          </a:xfrm>
          <a:prstGeom prst="rect">
            <a:avLst/>
          </a:prstGeom>
          <a:solidFill>
            <a:srgbClr val="F2C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동화책 B" pitchFamily="18" charset="-127"/>
                <a:ea typeface="210 동화책 B" pitchFamily="18" charset="-127"/>
              </a:rPr>
              <a:t>주제 소개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339" y="68627"/>
            <a:ext cx="11905323" cy="6720747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19E02-28B4-144D-8245-C7B189A7CC6C}"/>
              </a:ext>
            </a:extLst>
          </p:cNvPr>
          <p:cNvSpPr txBox="1"/>
          <p:nvPr/>
        </p:nvSpPr>
        <p:spPr>
          <a:xfrm>
            <a:off x="2533165" y="2782669"/>
            <a:ext cx="71256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스위치를 누르고 </a:t>
            </a:r>
            <a:r>
              <a:rPr kumimoji="1" lang="ko-KR" altLang="en-US" sz="2400" dirty="0" err="1"/>
              <a:t>조도센서</a:t>
            </a:r>
            <a:r>
              <a:rPr kumimoji="1" lang="ko-KR" altLang="en-US" sz="2400" dirty="0"/>
              <a:t> 값에 따라 </a:t>
            </a:r>
            <a:r>
              <a:rPr kumimoji="1" lang="en-US" altLang="ko-KR" sz="2400" dirty="0"/>
              <a:t>LED ON/OFF</a:t>
            </a:r>
          </a:p>
          <a:p>
            <a:pPr algn="ctr"/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스위치를 통한 </a:t>
            </a:r>
            <a:r>
              <a:rPr kumimoji="1" lang="en-US" altLang="ko-KR" dirty="0"/>
              <a:t>active sensing</a:t>
            </a:r>
          </a:p>
          <a:p>
            <a:pPr algn="ctr"/>
            <a:r>
              <a:rPr kumimoji="1" lang="ko-KR" altLang="en-US" dirty="0" err="1"/>
              <a:t>조도센서는</a:t>
            </a:r>
            <a:r>
              <a:rPr kumimoji="1" lang="ko-KR" altLang="en-US" dirty="0"/>
              <a:t> 리눅스의 </a:t>
            </a:r>
            <a:r>
              <a:rPr kumimoji="1" lang="en-US" altLang="ko-KR" dirty="0"/>
              <a:t>SPI</a:t>
            </a:r>
            <a:r>
              <a:rPr kumimoji="1" lang="ko-KR" altLang="en-US" dirty="0"/>
              <a:t> 드라이버와</a:t>
            </a:r>
            <a:r>
              <a:rPr kumimoji="1" lang="en-US" altLang="ko-KR" dirty="0"/>
              <a:t> MCP3208</a:t>
            </a:r>
            <a:r>
              <a:rPr kumimoji="1" lang="ko-KR" altLang="en-US" dirty="0"/>
              <a:t>을 통해 사용</a:t>
            </a:r>
          </a:p>
        </p:txBody>
      </p:sp>
    </p:spTree>
    <p:extLst>
      <p:ext uri="{BB962C8B-B14F-4D97-AF65-F5344CB8AC3E}">
        <p14:creationId xmlns:p14="http://schemas.microsoft.com/office/powerpoint/2010/main" val="44470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48683" y="209855"/>
            <a:ext cx="2297939" cy="576064"/>
          </a:xfrm>
          <a:prstGeom prst="rect">
            <a:avLst/>
          </a:prstGeom>
          <a:solidFill>
            <a:srgbClr val="F2C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동화책 B" pitchFamily="18" charset="-127"/>
                <a:ea typeface="210 동화책 B" pitchFamily="18" charset="-127"/>
              </a:rPr>
              <a:t>구현 내용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339" y="68627"/>
            <a:ext cx="11905323" cy="6720747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FD353-4763-DA4A-96B0-BB32D47BCB4D}"/>
              </a:ext>
            </a:extLst>
          </p:cNvPr>
          <p:cNvSpPr txBox="1"/>
          <p:nvPr/>
        </p:nvSpPr>
        <p:spPr>
          <a:xfrm>
            <a:off x="2441278" y="31322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디바이스 드라이버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B8E9744-1517-E948-A873-CB191F36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15122"/>
              </p:ext>
            </p:extLst>
          </p:nvPr>
        </p:nvGraphicFramePr>
        <p:xfrm>
          <a:off x="531223" y="1015803"/>
          <a:ext cx="11129554" cy="55289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07177">
                  <a:extLst>
                    <a:ext uri="{9D8B030D-6E8A-4147-A177-3AD203B41FA5}">
                      <a16:colId xmlns:a16="http://schemas.microsoft.com/office/drawing/2014/main" val="1192925744"/>
                    </a:ext>
                  </a:extLst>
                </a:gridCol>
                <a:gridCol w="9222377">
                  <a:extLst>
                    <a:ext uri="{9D8B030D-6E8A-4147-A177-3AD203B41FA5}">
                      <a16:colId xmlns:a16="http://schemas.microsoft.com/office/drawing/2014/main" val="2918130955"/>
                    </a:ext>
                  </a:extLst>
                </a:gridCol>
              </a:tblGrid>
              <a:tr h="1182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tasklet_func</a:t>
                      </a:r>
                      <a:r>
                        <a:rPr kumimoji="1" lang="en-US" altLang="ko-KR" b="1" dirty="0"/>
                        <a:t>() </a:t>
                      </a:r>
                      <a:endParaRPr kumimoji="1"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/>
                        <a:t>스위치가 눌렸을 때 인터럽트 </a:t>
                      </a:r>
                      <a:r>
                        <a:rPr kumimoji="1" lang="ko-KR" altLang="en-US" dirty="0" err="1"/>
                        <a:t>핸들러에서</a:t>
                      </a:r>
                      <a:r>
                        <a:rPr kumimoji="1" lang="ko-KR" altLang="en-US" dirty="0"/>
                        <a:t> 호출</a:t>
                      </a:r>
                      <a:r>
                        <a:rPr kumimoji="1" lang="en-US" altLang="ko-KR" dirty="0"/>
                        <a:t>,</a:t>
                      </a:r>
                      <a:r>
                        <a:rPr kumimoji="1" lang="ko-KR" altLang="en-US" dirty="0"/>
                        <a:t> 인덱스 정보와 함께 큐에 </a:t>
                      </a:r>
                      <a:r>
                        <a:rPr kumimoji="1" lang="en-US" altLang="ko-KR" dirty="0"/>
                        <a:t>insert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45067"/>
                  </a:ext>
                </a:extLst>
              </a:tr>
              <a:tr h="75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/>
                        <a:t>play()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/>
                        <a:t> </a:t>
                      </a:r>
                      <a:r>
                        <a:rPr kumimoji="1" lang="en-US" altLang="ko-KR" b="1" dirty="0" err="1"/>
                        <a:t>speaker_init</a:t>
                      </a:r>
                      <a:r>
                        <a:rPr kumimoji="1" lang="en-US" altLang="ko-KR" b="1" dirty="0"/>
                        <a:t>() </a:t>
                      </a:r>
                      <a:endParaRPr kumimoji="1"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dirty="0" err="1"/>
                        <a:t>조도센서</a:t>
                      </a:r>
                      <a:r>
                        <a:rPr kumimoji="1" lang="ko-KR" altLang="en-US" dirty="0"/>
                        <a:t> 측정 값이</a:t>
                      </a:r>
                      <a:r>
                        <a:rPr kumimoji="1" lang="en-US" altLang="ko-KR" dirty="0"/>
                        <a:t> </a:t>
                      </a:r>
                      <a:r>
                        <a:rPr kumimoji="1" lang="ko-KR" altLang="en-US" dirty="0"/>
                        <a:t>밝을 때와 어두울 때 다른 음 연주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75805"/>
                  </a:ext>
                </a:extLst>
              </a:tr>
              <a:tr h="20959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b="1" dirty="0" err="1"/>
                        <a:t>ku_sa_ioctl</a:t>
                      </a:r>
                      <a:r>
                        <a:rPr kumimoji="1" lang="en-US" altLang="ko-KR" b="1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ko-KR" dirty="0"/>
                        <a:t>IOCTL_SENSE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ko-KR" altLang="en-US" dirty="0"/>
                        <a:t>큐가 비어있는 경우 </a:t>
                      </a:r>
                      <a:r>
                        <a:rPr kumimoji="1" lang="en-US" altLang="ko-KR" dirty="0"/>
                        <a:t>-1</a:t>
                      </a:r>
                      <a:r>
                        <a:rPr kumimoji="1" lang="ko-KR" altLang="en-US" dirty="0"/>
                        <a:t> 출력</a:t>
                      </a:r>
                      <a:endParaRPr kumimoji="1" lang="en-US" altLang="ko-KR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dirty="0"/>
                        <a:t>비어있지 않은 경우 하나 꺼내고 </a:t>
                      </a:r>
                      <a:r>
                        <a:rPr kumimoji="1" lang="en-US" altLang="ko-KR" dirty="0"/>
                        <a:t>return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kumimoji="1" lang="en-US" altLang="ko-KR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ko-KR" dirty="0"/>
                        <a:t>IOCTL_ACT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ko-KR" altLang="en-US" dirty="0"/>
                        <a:t>인자로 받은 조도 센서 값이 밝은 경우 </a:t>
                      </a:r>
                      <a:r>
                        <a:rPr kumimoji="1" lang="en-US" altLang="ko-KR" dirty="0"/>
                        <a:t>SPEAKER </a:t>
                      </a:r>
                      <a:r>
                        <a:rPr kumimoji="1" lang="ko-KR" altLang="en-US" dirty="0"/>
                        <a:t>연주하고 </a:t>
                      </a:r>
                      <a:r>
                        <a:rPr kumimoji="1" lang="en-US" altLang="ko-KR" dirty="0"/>
                        <a:t>LED OFF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ko-KR" altLang="en-US" dirty="0"/>
                        <a:t>어두운 경우 </a:t>
                      </a:r>
                      <a:r>
                        <a:rPr kumimoji="1" lang="en-US" altLang="ko-KR" dirty="0"/>
                        <a:t>SPEAKER </a:t>
                      </a:r>
                      <a:r>
                        <a:rPr kumimoji="1" lang="ko-KR" altLang="en-US" dirty="0"/>
                        <a:t>연주하고 </a:t>
                      </a:r>
                      <a:r>
                        <a:rPr kumimoji="1" lang="en-US" altLang="ko-KR" dirty="0"/>
                        <a:t>LED 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13766"/>
                  </a:ext>
                </a:extLst>
              </a:tr>
              <a:tr h="75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ku_sa_init</a:t>
                      </a:r>
                      <a:r>
                        <a:rPr kumimoji="1" lang="en-US" altLang="ko-KR" b="1" dirty="0"/>
                        <a:t>() </a:t>
                      </a:r>
                      <a:endParaRPr kumimoji="1"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:</a:t>
                      </a:r>
                      <a:r>
                        <a:rPr kumimoji="1" lang="ko-KR" altLang="en-US" dirty="0"/>
                        <a:t> 캐릭터 디바이스</a:t>
                      </a:r>
                      <a:r>
                        <a:rPr kumimoji="1" lang="en-US" altLang="ko-KR" dirty="0"/>
                        <a:t>,</a:t>
                      </a:r>
                      <a:r>
                        <a:rPr kumimoji="1" lang="ko-KR" altLang="en-US" dirty="0"/>
                        <a:t> </a:t>
                      </a:r>
                      <a:r>
                        <a:rPr kumimoji="1" lang="en-US" altLang="ko-KR" dirty="0" err="1"/>
                        <a:t>tasklet</a:t>
                      </a:r>
                      <a:r>
                        <a:rPr kumimoji="1" lang="en-US" altLang="ko-KR" dirty="0"/>
                        <a:t>, </a:t>
                      </a:r>
                      <a:r>
                        <a:rPr kumimoji="1" lang="en-US" altLang="ko-KR" dirty="0" err="1"/>
                        <a:t>spin_lock</a:t>
                      </a:r>
                      <a:r>
                        <a:rPr kumimoji="1" lang="en-US" altLang="ko-KR" dirty="0"/>
                        <a:t>, </a:t>
                      </a:r>
                      <a:r>
                        <a:rPr kumimoji="1" lang="en-US" altLang="ko-KR" dirty="0" err="1"/>
                        <a:t>gpio</a:t>
                      </a:r>
                      <a:r>
                        <a:rPr kumimoji="1" lang="en-US" altLang="ko-KR" dirty="0"/>
                        <a:t>, interrupt handler </a:t>
                      </a:r>
                      <a:r>
                        <a:rPr kumimoji="1" lang="ko-KR" altLang="en-US" dirty="0"/>
                        <a:t>등 </a:t>
                      </a:r>
                      <a:r>
                        <a:rPr kumimoji="1" lang="ko-KR" altLang="en-US" dirty="0" err="1"/>
                        <a:t>할당받거나</a:t>
                      </a:r>
                      <a:r>
                        <a:rPr kumimoji="1" lang="ko-KR" altLang="en-US" dirty="0"/>
                        <a:t> 등록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04369"/>
                  </a:ext>
                </a:extLst>
              </a:tr>
              <a:tr h="75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Ku_sa_exit</a:t>
                      </a:r>
                      <a:r>
                        <a:rPr kumimoji="1" lang="en-US" altLang="ko-KR" b="1" dirty="0"/>
                        <a:t>()</a:t>
                      </a:r>
                      <a:r>
                        <a:rPr kumimoji="1" lang="ko-KR" altLang="en-US" b="1" dirty="0"/>
                        <a:t> </a:t>
                      </a:r>
                      <a:endParaRPr kumimoji="1"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err="1"/>
                        <a:t>할당받았던</a:t>
                      </a:r>
                      <a:r>
                        <a:rPr kumimoji="1" lang="ko-KR" altLang="en-US" dirty="0"/>
                        <a:t> 것들 모두 해제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4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48683" y="209855"/>
            <a:ext cx="2297939" cy="576064"/>
          </a:xfrm>
          <a:prstGeom prst="rect">
            <a:avLst/>
          </a:prstGeom>
          <a:solidFill>
            <a:srgbClr val="F2C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동화책 B" pitchFamily="18" charset="-127"/>
                <a:ea typeface="210 동화책 B" pitchFamily="18" charset="-127"/>
              </a:rPr>
              <a:t>구현 내용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339" y="68627"/>
            <a:ext cx="11905323" cy="6720747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FD353-4763-DA4A-96B0-BB32D47BCB4D}"/>
              </a:ext>
            </a:extLst>
          </p:cNvPr>
          <p:cNvSpPr txBox="1"/>
          <p:nvPr/>
        </p:nvSpPr>
        <p:spPr>
          <a:xfrm>
            <a:off x="2441278" y="3132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라이브러리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F010B-8581-4F4D-850F-C1E346CE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5525"/>
              </p:ext>
            </p:extLst>
          </p:nvPr>
        </p:nvGraphicFramePr>
        <p:xfrm>
          <a:off x="1746091" y="1629000"/>
          <a:ext cx="8699818" cy="3600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400560">
                  <a:extLst>
                    <a:ext uri="{9D8B030D-6E8A-4147-A177-3AD203B41FA5}">
                      <a16:colId xmlns:a16="http://schemas.microsoft.com/office/drawing/2014/main" val="1192925744"/>
                    </a:ext>
                  </a:extLst>
                </a:gridCol>
                <a:gridCol w="6299258">
                  <a:extLst>
                    <a:ext uri="{9D8B030D-6E8A-4147-A177-3AD203B41FA5}">
                      <a16:colId xmlns:a16="http://schemas.microsoft.com/office/drawing/2014/main" val="291813095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lightsense</a:t>
                      </a:r>
                      <a:r>
                        <a:rPr kumimoji="1" lang="en-US" altLang="ko-KR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 err="1"/>
                        <a:t>spi</a:t>
                      </a:r>
                      <a:r>
                        <a:rPr kumimoji="1" lang="ko-KR" altLang="en-US" dirty="0" err="1"/>
                        <a:t>를</a:t>
                      </a:r>
                      <a:r>
                        <a:rPr kumimoji="1" lang="ko-KR" altLang="en-US" dirty="0"/>
                        <a:t> 초기화</a:t>
                      </a:r>
                      <a:r>
                        <a:rPr kumimoji="1" lang="en-US" altLang="ko-KR" dirty="0"/>
                        <a:t>,</a:t>
                      </a:r>
                      <a:r>
                        <a:rPr kumimoji="1" lang="ko-KR" altLang="en-US" dirty="0"/>
                        <a:t> </a:t>
                      </a:r>
                      <a:r>
                        <a:rPr kumimoji="1" lang="ko-KR" altLang="en-US" dirty="0" err="1"/>
                        <a:t>셋업</a:t>
                      </a:r>
                      <a:r>
                        <a:rPr kumimoji="1" lang="en-US" altLang="ko-KR" dirty="0"/>
                        <a:t>,</a:t>
                      </a:r>
                      <a:r>
                        <a:rPr kumimoji="1" lang="ko-KR" altLang="en-US" dirty="0"/>
                        <a:t> 조도 측정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450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dev_open</a:t>
                      </a:r>
                      <a:r>
                        <a:rPr kumimoji="1" lang="en-US" altLang="ko-KR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/>
                        <a:t>디바이스 오픈</a:t>
                      </a:r>
                      <a:r>
                        <a:rPr kumimoji="1" lang="en-US" altLang="ko-KR" dirty="0"/>
                        <a:t>,</a:t>
                      </a:r>
                      <a:r>
                        <a:rPr kumimoji="1" lang="ko-KR" altLang="en-US" dirty="0"/>
                        <a:t> </a:t>
                      </a:r>
                      <a:r>
                        <a:rPr kumimoji="1" lang="en-US" altLang="ko-KR" dirty="0" err="1"/>
                        <a:t>lightsense</a:t>
                      </a:r>
                      <a:r>
                        <a:rPr kumimoji="1" lang="en-US" altLang="ko-KR" dirty="0"/>
                        <a:t> </a:t>
                      </a:r>
                      <a:r>
                        <a:rPr kumimoji="1" lang="ko-KR" altLang="en-US" dirty="0"/>
                        <a:t>함수 호출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758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ku_sense</a:t>
                      </a:r>
                      <a:r>
                        <a:rPr kumimoji="1" lang="en-US" altLang="ko-KR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/>
                        <a:t>디바이스의 </a:t>
                      </a:r>
                      <a:r>
                        <a:rPr kumimoji="1" lang="en-US" altLang="ko-KR" dirty="0"/>
                        <a:t>IOCTL_SENSE </a:t>
                      </a:r>
                      <a:r>
                        <a:rPr kumimoji="1" lang="ko-KR" altLang="en-US" dirty="0"/>
                        <a:t>호출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1376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ku_act</a:t>
                      </a:r>
                      <a:r>
                        <a:rPr kumimoji="1" lang="en-US" altLang="ko-KR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/>
                        <a:t>디바이스의 </a:t>
                      </a:r>
                      <a:r>
                        <a:rPr kumimoji="1" lang="en-US" altLang="ko-KR" dirty="0"/>
                        <a:t>IOCTL_ACT </a:t>
                      </a:r>
                      <a:r>
                        <a:rPr kumimoji="1" lang="ko-KR" altLang="en-US" dirty="0"/>
                        <a:t>호출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043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b="1" dirty="0" err="1"/>
                        <a:t>dev_close</a:t>
                      </a:r>
                      <a:r>
                        <a:rPr kumimoji="1" lang="en-US" altLang="ko-KR" dirty="0"/>
                        <a:t>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/>
                        <a:t>디바이스 </a:t>
                      </a:r>
                      <a:r>
                        <a:rPr kumimoji="1" lang="ko-KR" altLang="en-US" dirty="0" err="1"/>
                        <a:t>클로즈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4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5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27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253</Words>
  <Application>Microsoft Macintosh PowerPoint</Application>
  <PresentationFormat>와이드스크린</PresentationFormat>
  <Paragraphs>52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210 동화책 B</vt:lpstr>
      <vt:lpstr>맑은 고딕</vt:lpstr>
      <vt:lpstr>한컴 윤고딕 230</vt:lpstr>
      <vt:lpstr>Arial</vt:lpstr>
      <vt:lpstr>Office 테마</vt:lpstr>
      <vt:lpstr>Embedded System Software  Assignment 2: KU_S&amp;A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Software  Assignment 2: KU_S&amp;A </dc:title>
  <dc:creator>박현정</dc:creator>
  <cp:lastModifiedBy>박현정</cp:lastModifiedBy>
  <cp:revision>7</cp:revision>
  <dcterms:created xsi:type="dcterms:W3CDTF">2020-06-24T16:16:28Z</dcterms:created>
  <dcterms:modified xsi:type="dcterms:W3CDTF">2020-06-24T17:09:58Z</dcterms:modified>
</cp:coreProperties>
</file>