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79C"/>
    <a:srgbClr val="FFCD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94" d="100"/>
          <a:sy n="94" d="100"/>
        </p:scale>
        <p:origin x="96" y="5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005578-73D7-473C-BE28-2E530DF4AE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E27DAC-5386-41E9-98ED-CC3028F906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6C3E30-7809-4594-8E2B-DF901ABD9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AA51B-17A7-4997-8DF3-33B58285FFE5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DC0D85-D98A-4A40-9729-9E968EBEC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5F0796-CAF4-4E30-B65E-E77ED0D2A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65A69-1C8A-412D-9AE6-4148506DE6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1385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8EAC8B-3C3B-4AC5-8D0A-E0BCAECBE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5399FBD-54A4-4AF4-8486-77219D2873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BBA972-99CC-4B50-AC97-089172422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AA51B-17A7-4997-8DF3-33B58285FFE5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BFEFE0-1A29-4A07-A342-014A0FC22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6F2C1D-2538-4DEC-9083-6AC030A99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65A69-1C8A-412D-9AE6-4148506DE6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1499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87E0F10-7288-4153-8CFF-EAA9C137BE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6AA5193-7563-44CA-A8D6-B259C8138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FA606D-BB60-4361-A704-716E12E7B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AA51B-17A7-4997-8DF3-33B58285FFE5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47A2EA-C959-4823-8214-9D9187DF6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BA8C45-1A31-4BC0-8911-90C8EBD27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65A69-1C8A-412D-9AE6-4148506DE6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942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073AFD-37C0-4B81-BF14-350BF0DD4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F349D6-AA76-49ED-9C37-AA372C4250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A286F1-F6F3-4C0B-AFF0-374ED8F68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AA51B-17A7-4997-8DF3-33B58285FFE5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769089-C346-408C-8089-5B0FB5410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D1C41B-37EB-40B5-9C7A-EFE466C19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65A69-1C8A-412D-9AE6-4148506DE6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638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153E97-764A-4FC9-8FF9-C213B82BF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F61C41-D5D7-42F7-AFE0-909B7C07A1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07DF6B-5B3B-423C-A4CF-3C196C7DC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AA51B-17A7-4997-8DF3-33B58285FFE5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AEAF88-3DE7-4353-9991-9CF90623E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2EA1F7-BE49-402E-8D1E-92A40D19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65A69-1C8A-412D-9AE6-4148506DE6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2876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E282D1-CA90-4F6B-BC8F-E88A4B53D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FD500A-80E2-4210-9061-6916BB8522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9898148-5922-42E3-9EA6-CC35C7042B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354C09-EB64-42FE-ACF6-A1E721964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AA51B-17A7-4997-8DF3-33B58285FFE5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5D8A5A7-652B-44D5-9B97-6E7BF585A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8A2717E-29A9-4F4C-A3A8-1A8A8B44C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65A69-1C8A-412D-9AE6-4148506DE6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4999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57003B-7436-45D8-B955-24AFECC48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7C337DA-F681-4E29-9867-A0CBEBCE93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E56F78F-0D80-44E2-8299-8FB97EF7D6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95BCCF6-8237-4E8A-8D20-18706097AD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8C1066B-856E-41F6-94CF-9EFF78807A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CACABD0-E71F-4FDD-A871-430F14EF3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AA51B-17A7-4997-8DF3-33B58285FFE5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156A7D5-FCAF-4700-8395-126185172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1F7274B-C1BB-4B25-88A8-068729F13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65A69-1C8A-412D-9AE6-4148506DE6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3239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00B658-6627-482D-A18A-B5324E7C5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317FA30-170A-40D1-8BD5-C83FF643B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AA51B-17A7-4997-8DF3-33B58285FFE5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BEC4B08-A3D8-438F-8147-A268CE9D6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1D9E6D9-AEC3-42D2-B6D6-904BB796B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65A69-1C8A-412D-9AE6-4148506DE6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5775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D7F037E-2D7E-42F7-95F1-04EC1313D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AA51B-17A7-4997-8DF3-33B58285FFE5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37B3710-F542-4DE5-9B97-F45B63DEA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D15E77-B3F3-42C6-B607-F468CCD5A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65A69-1C8A-412D-9AE6-4148506DE6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0089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540D04-D595-4EAD-B0AC-E3FA4EAD3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478776-3EF5-4E90-9B95-DBEE4EEBCB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BAD148E-802C-48D6-A79B-0719AA6CA0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7462DB4-60CB-47B5-84E9-53989F543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AA51B-17A7-4997-8DF3-33B58285FFE5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AF463AD-D3F0-4643-86E4-B05E77638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449071-4FDA-4E75-9B94-17FDDDE6D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65A69-1C8A-412D-9AE6-4148506DE6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9391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B313CD-BD89-474D-BE32-72BFBCC0E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2A8E9AC-4E23-4D3B-99E6-14B249D552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D0A7F5A-4565-486C-95BE-C4E4B8D8F1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50E3B56-7DE0-45E2-AFFF-89FB7336A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AA51B-17A7-4997-8DF3-33B58285FFE5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1277351-52D9-45AF-BAE8-C899A8D61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BCF8753-5062-4387-847D-32F664C56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65A69-1C8A-412D-9AE6-4148506DE6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7660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22DE81B-DAD7-4E47-AB12-B8A0EFF45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0C584F5-4C53-4286-9070-C88252FAE3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E53BCA-1832-4384-A8B0-001CC64C2A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7AA51B-17A7-4997-8DF3-33B58285FFE5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F4869B-E90A-4868-915A-DC3400FB49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04DE6E-4CD5-44C0-A5BA-0374CD862F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65A69-1C8A-412D-9AE6-4148506DE6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1471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E972BBC8-F09A-4E54-8EB4-09BC3247BC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6773" y="518161"/>
            <a:ext cx="562053" cy="61921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F70F847-F3DA-4B32-A52F-9962204103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9770" y="518161"/>
            <a:ext cx="571580" cy="61921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013E23C-0670-476B-8677-A111A8FB55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9770" y="2113281"/>
            <a:ext cx="571580" cy="619211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8C03CB45-DDD4-4BBF-B6B9-921A1250A6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6773" y="2113280"/>
            <a:ext cx="562053" cy="61921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5E08E27-0782-4525-99B5-F8A30BDC4C42}"/>
              </a:ext>
            </a:extLst>
          </p:cNvPr>
          <p:cNvSpPr txBox="1"/>
          <p:nvPr/>
        </p:nvSpPr>
        <p:spPr>
          <a:xfrm>
            <a:off x="6994962" y="981948"/>
            <a:ext cx="1321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Door</a:t>
            </a:r>
            <a:r>
              <a:rPr lang="ko-KR" altLang="en-US" dirty="0"/>
              <a:t> </a:t>
            </a:r>
            <a:r>
              <a:rPr lang="en-US" altLang="ko-KR" dirty="0"/>
              <a:t>open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14B8C21-66A7-4277-A799-673FD980F94B}"/>
              </a:ext>
            </a:extLst>
          </p:cNvPr>
          <p:cNvSpPr/>
          <p:nvPr/>
        </p:nvSpPr>
        <p:spPr>
          <a:xfrm>
            <a:off x="6664960" y="393563"/>
            <a:ext cx="1981200" cy="10619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D9280B2-57EC-49B7-8F62-275652B041AB}"/>
              </a:ext>
            </a:extLst>
          </p:cNvPr>
          <p:cNvSpPr/>
          <p:nvPr/>
        </p:nvSpPr>
        <p:spPr>
          <a:xfrm>
            <a:off x="9458960" y="497840"/>
            <a:ext cx="1757680" cy="853440"/>
          </a:xfrm>
          <a:prstGeom prst="rect">
            <a:avLst/>
          </a:prstGeom>
          <a:noFill/>
          <a:ln>
            <a:solidFill>
              <a:srgbClr val="FFC79C"/>
            </a:solidFill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43ECB9B-588D-420F-A13C-BC403AC64E3C}"/>
              </a:ext>
            </a:extLst>
          </p:cNvPr>
          <p:cNvSpPr/>
          <p:nvPr/>
        </p:nvSpPr>
        <p:spPr>
          <a:xfrm>
            <a:off x="9458960" y="2092960"/>
            <a:ext cx="1757680" cy="853440"/>
          </a:xfrm>
          <a:prstGeom prst="rect">
            <a:avLst/>
          </a:prstGeom>
          <a:noFill/>
          <a:ln>
            <a:solidFill>
              <a:srgbClr val="FFC79C"/>
            </a:solidFill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4B30C9C-B40B-4085-B914-8B743420A492}"/>
              </a:ext>
            </a:extLst>
          </p:cNvPr>
          <p:cNvSpPr txBox="1"/>
          <p:nvPr/>
        </p:nvSpPr>
        <p:spPr>
          <a:xfrm>
            <a:off x="6994962" y="2577069"/>
            <a:ext cx="1321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Door</a:t>
            </a:r>
            <a:r>
              <a:rPr lang="ko-KR" altLang="en-US" dirty="0"/>
              <a:t> </a:t>
            </a:r>
            <a:r>
              <a:rPr lang="en-US" altLang="ko-KR" dirty="0"/>
              <a:t>open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EECA58-AA53-41A4-A8E0-93F100DAA1F5}"/>
              </a:ext>
            </a:extLst>
          </p:cNvPr>
          <p:cNvSpPr txBox="1"/>
          <p:nvPr/>
        </p:nvSpPr>
        <p:spPr>
          <a:xfrm>
            <a:off x="9677202" y="981948"/>
            <a:ext cx="1314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Door</a:t>
            </a:r>
            <a:r>
              <a:rPr lang="ko-KR" altLang="en-US" dirty="0"/>
              <a:t> </a:t>
            </a:r>
            <a:r>
              <a:rPr lang="en-US" altLang="ko-KR" dirty="0"/>
              <a:t>close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9E63FB7-B771-4725-9D74-134EE1C184DC}"/>
              </a:ext>
            </a:extLst>
          </p:cNvPr>
          <p:cNvSpPr txBox="1"/>
          <p:nvPr/>
        </p:nvSpPr>
        <p:spPr>
          <a:xfrm>
            <a:off x="9677202" y="2577069"/>
            <a:ext cx="1314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Door</a:t>
            </a:r>
            <a:r>
              <a:rPr lang="ko-KR" altLang="en-US" dirty="0"/>
              <a:t> </a:t>
            </a:r>
            <a:r>
              <a:rPr lang="en-US" altLang="ko-KR" dirty="0"/>
              <a:t>close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D352A06-BB3A-4296-8EE5-1A582194CCA4}"/>
              </a:ext>
            </a:extLst>
          </p:cNvPr>
          <p:cNvSpPr/>
          <p:nvPr/>
        </p:nvSpPr>
        <p:spPr>
          <a:xfrm>
            <a:off x="6664960" y="2042160"/>
            <a:ext cx="1981200" cy="10619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45687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8</Words>
  <Application>Microsoft Office PowerPoint</Application>
  <PresentationFormat>와이드스크린</PresentationFormat>
  <Paragraphs>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</dc:creator>
  <cp:lastModifiedBy>i</cp:lastModifiedBy>
  <cp:revision>2</cp:revision>
  <dcterms:created xsi:type="dcterms:W3CDTF">2020-11-27T00:07:23Z</dcterms:created>
  <dcterms:modified xsi:type="dcterms:W3CDTF">2020-11-27T00:41:52Z</dcterms:modified>
</cp:coreProperties>
</file>