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C5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5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2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2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0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4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D6CC-133F-407F-A432-3F876A1671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C889-8517-4D95-96DF-3BE0519A6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6172" y="555171"/>
            <a:ext cx="3907972" cy="2242458"/>
          </a:xfrm>
          <a:prstGeom prst="rect">
            <a:avLst/>
          </a:prstGeom>
          <a:noFill/>
          <a:ln>
            <a:solidFill>
              <a:srgbClr val="C5EEAA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6" y="1539851"/>
            <a:ext cx="1031642" cy="1122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4228" y="841390"/>
            <a:ext cx="1171859" cy="69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on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7141030" y="555171"/>
            <a:ext cx="3907972" cy="2242458"/>
          </a:xfrm>
          <a:prstGeom prst="rect">
            <a:avLst/>
          </a:prstGeom>
          <a:noFill/>
          <a:ln>
            <a:solidFill>
              <a:srgbClr val="FF9B9B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09086" y="841390"/>
            <a:ext cx="1171859" cy="69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off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659" y="1539851"/>
            <a:ext cx="1117286" cy="11229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6" y="4707593"/>
            <a:ext cx="1031642" cy="1122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04228" y="4009132"/>
            <a:ext cx="1171859" cy="69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on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509086" y="4009132"/>
            <a:ext cx="1171859" cy="69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800" dirty="0" smtClean="0"/>
              <a:t>off</a:t>
            </a:r>
            <a:endParaRPr lang="ko-KR" altLang="en-US" sz="2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659" y="4707593"/>
            <a:ext cx="1117286" cy="112298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39586" y="3842656"/>
            <a:ext cx="3701142" cy="198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71731" y="3842655"/>
            <a:ext cx="3701142" cy="198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4</cp:revision>
  <dcterms:created xsi:type="dcterms:W3CDTF">2020-11-26T14:15:52Z</dcterms:created>
  <dcterms:modified xsi:type="dcterms:W3CDTF">2020-11-26T14:34:16Z</dcterms:modified>
</cp:coreProperties>
</file>