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1"/>
  </p:notesMasterIdLst>
  <p:sldIdLst>
    <p:sldId id="259" r:id="rId2"/>
    <p:sldId id="260" r:id="rId3"/>
    <p:sldId id="264" r:id="rId4"/>
    <p:sldId id="267" r:id="rId5"/>
    <p:sldId id="268" r:id="rId6"/>
    <p:sldId id="271" r:id="rId7"/>
    <p:sldId id="269" r:id="rId8"/>
    <p:sldId id="273" r:id="rId9"/>
    <p:sldId id="272" r:id="rId10"/>
    <p:sldId id="276" r:id="rId11"/>
    <p:sldId id="278" r:id="rId12"/>
    <p:sldId id="279" r:id="rId13"/>
    <p:sldId id="280" r:id="rId14"/>
    <p:sldId id="274" r:id="rId15"/>
    <p:sldId id="275" r:id="rId16"/>
    <p:sldId id="281" r:id="rId17"/>
    <p:sldId id="265" r:id="rId18"/>
    <p:sldId id="262" r:id="rId19"/>
    <p:sldId id="263" r:id="rId20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59" d="100"/>
          <a:sy n="59" d="100"/>
        </p:scale>
        <p:origin x="2400" y="13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70" d="100"/>
          <a:sy n="70" d="100"/>
        </p:scale>
        <p:origin x="283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58466-7318-4D13-8D9F-83B49BB6372E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AEE62-0CD8-4E5A-8E7B-18C796048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434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로그인 페이지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AEE62-0CD8-4E5A-8E7B-18C79604867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063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페이지에서 </a:t>
            </a:r>
            <a:r>
              <a:rPr lang="en-US" altLang="ko-KR" dirty="0"/>
              <a:t>nav bar</a:t>
            </a:r>
            <a:r>
              <a:rPr lang="ko-KR" altLang="en-US" dirty="0"/>
              <a:t>를 열었을 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AEE62-0CD8-4E5A-8E7B-18C79604867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591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위에거</a:t>
            </a:r>
            <a:r>
              <a:rPr lang="ko-KR" altLang="en-US" dirty="0"/>
              <a:t> 못 쓰면 </a:t>
            </a:r>
            <a:r>
              <a:rPr lang="en-US" altLang="ko-KR" dirty="0"/>
              <a:t>Action Bar</a:t>
            </a:r>
            <a:r>
              <a:rPr lang="ko-KR" altLang="en-US" dirty="0"/>
              <a:t>로 해결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AEE62-0CD8-4E5A-8E7B-18C79604867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41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차량 등록 및 설정</a:t>
            </a:r>
            <a:r>
              <a:rPr lang="en-US" altLang="ko-KR" dirty="0"/>
              <a:t>(</a:t>
            </a:r>
            <a:r>
              <a:rPr lang="ko-KR" altLang="en-US" dirty="0"/>
              <a:t>차량 </a:t>
            </a:r>
            <a:r>
              <a:rPr lang="en-US" altLang="ko-KR" dirty="0"/>
              <a:t>1</a:t>
            </a:r>
            <a:r>
              <a:rPr lang="ko-KR" altLang="en-US" dirty="0"/>
              <a:t>개 이상 설정 후 설정 페이지에서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AEE62-0CD8-4E5A-8E7B-18C79604867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684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등록된 자동차를 클릭했을 때</a:t>
            </a:r>
            <a:r>
              <a:rPr lang="en-US" altLang="ko-KR" dirty="0"/>
              <a:t>(</a:t>
            </a:r>
            <a:r>
              <a:rPr lang="ko-KR" altLang="en-US" dirty="0"/>
              <a:t>조회 기능</a:t>
            </a:r>
            <a:r>
              <a:rPr lang="en-US" altLang="ko-KR" dirty="0"/>
              <a:t>, </a:t>
            </a:r>
            <a:r>
              <a:rPr lang="ko-KR" altLang="en-US" dirty="0"/>
              <a:t>수정 및 삭제로 이어짐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AEE62-0CD8-4E5A-8E7B-18C79604867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22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등록된 자동차를 클릭했을 때</a:t>
            </a:r>
            <a:r>
              <a:rPr lang="en-US" altLang="ko-KR" dirty="0"/>
              <a:t>(</a:t>
            </a:r>
            <a:r>
              <a:rPr lang="ko-KR" altLang="en-US" dirty="0"/>
              <a:t>조회 기능</a:t>
            </a:r>
            <a:r>
              <a:rPr lang="en-US" altLang="ko-KR" dirty="0"/>
              <a:t>, </a:t>
            </a:r>
            <a:r>
              <a:rPr lang="ko-KR" altLang="en-US" dirty="0"/>
              <a:t>수정 및 삭제로 이어짐</a:t>
            </a:r>
            <a:r>
              <a:rPr lang="en-US" altLang="ko-KR"/>
              <a:t>) </a:t>
            </a:r>
            <a:r>
              <a:rPr lang="ko-KR" altLang="en-US"/>
              <a:t>화물차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AEE62-0CD8-4E5A-8E7B-18C79604867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923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회원가입 페이지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AEE62-0CD8-4E5A-8E7B-18C79604867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01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아이디 찾기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AEE62-0CD8-4E5A-8E7B-18C79604867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430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아이디 찾기 성공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AEE62-0CD8-4E5A-8E7B-18C79604867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028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비밀번호 찾기</a:t>
            </a:r>
            <a:r>
              <a:rPr lang="en-US" altLang="ko-KR" dirty="0"/>
              <a:t>(</a:t>
            </a:r>
            <a:r>
              <a:rPr lang="ko-KR" altLang="en-US" dirty="0"/>
              <a:t>아이디 찾기에서 온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AEE62-0CD8-4E5A-8E7B-18C79604867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25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비밀번호 찾기</a:t>
            </a:r>
            <a:r>
              <a:rPr lang="en-US" altLang="ko-KR" dirty="0"/>
              <a:t>(</a:t>
            </a:r>
            <a:r>
              <a:rPr lang="ko-KR" altLang="en-US" dirty="0"/>
              <a:t>로그인 페이지에서 온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AEE62-0CD8-4E5A-8E7B-18C79604867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726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비밀번호 변경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AEE62-0CD8-4E5A-8E7B-18C79604867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201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최초 로그인</a:t>
            </a:r>
            <a:r>
              <a:rPr lang="en-US" altLang="ko-KR" dirty="0"/>
              <a:t>(</a:t>
            </a:r>
            <a:r>
              <a:rPr lang="ko-KR" altLang="en-US" dirty="0"/>
              <a:t>등록된 차량이 </a:t>
            </a:r>
            <a:r>
              <a:rPr lang="en-US" altLang="ko-KR" dirty="0"/>
              <a:t>0</a:t>
            </a:r>
            <a:r>
              <a:rPr lang="ko-KR" altLang="en-US" dirty="0"/>
              <a:t>개일 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AEE62-0CD8-4E5A-8E7B-18C79604867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540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페이지</a:t>
            </a:r>
            <a:r>
              <a:rPr lang="en-US" altLang="ko-KR" dirty="0"/>
              <a:t>(</a:t>
            </a:r>
            <a:r>
              <a:rPr lang="ko-KR" altLang="en-US" dirty="0"/>
              <a:t>조회 및 제어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AEE62-0CD8-4E5A-8E7B-18C79604867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15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03122"/>
            <a:fld id="{B9320F77-B9A0-41C5-862A-B4B631284C64}" type="datetime1">
              <a:rPr lang="en-US" altLang="ko-KR" sz="2133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defTabSz="903122"/>
              <a:t>11/25/2020</a:t>
            </a:fld>
            <a:endParaRPr lang="en-US" altLang="ko-KR" sz="2133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03122"/>
            <a:endParaRPr lang="ko-KR" altLang="en-US" sz="2133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903122"/>
            <a:fld id="{B9320F77-B9A0-41C5-862A-B4B631284C64}" type="slidenum">
              <a:rPr lang="en-US" altLang="ko-KR" sz="2133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algn="r" defTabSz="903122"/>
              <a:t>‹#›</a:t>
            </a:fld>
            <a:endParaRPr lang="en-US" altLang="en-US" sz="2133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03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03122"/>
            <a:fld id="{B9320F77-B9A0-41C5-862A-B4B631284C64}" type="datetime1">
              <a:rPr lang="en-US" altLang="ko-KR" sz="2133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defTabSz="903122"/>
              <a:t>11/25/2020</a:t>
            </a:fld>
            <a:endParaRPr lang="en-US" altLang="ko-KR" sz="2133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03122"/>
            <a:endParaRPr lang="ko-KR" altLang="en-US" sz="2133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903122"/>
            <a:fld id="{B9320F77-B9A0-41C5-862A-B4B631284C64}" type="slidenum">
              <a:rPr lang="en-US" altLang="ko-KR" sz="2133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algn="r" defTabSz="903122"/>
              <a:t>‹#›</a:t>
            </a:fld>
            <a:endParaRPr lang="en-US" altLang="en-US" sz="2133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06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03122"/>
            <a:fld id="{B9320F77-B9A0-41C5-862A-B4B631284C64}" type="datetime1">
              <a:rPr lang="en-US" altLang="ko-KR" sz="2133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defTabSz="903122"/>
              <a:t>11/25/2020</a:t>
            </a:fld>
            <a:endParaRPr lang="en-US" altLang="ko-KR" sz="2133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03122"/>
            <a:endParaRPr lang="ko-KR" altLang="en-US" sz="2133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903122"/>
            <a:fld id="{B9320F77-B9A0-41C5-862A-B4B631284C64}" type="slidenum">
              <a:rPr lang="en-US" altLang="ko-KR" sz="2133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algn="r" defTabSz="903122"/>
              <a:t>‹#›</a:t>
            </a:fld>
            <a:endParaRPr lang="en-US" altLang="en-US" sz="2133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72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03122"/>
            <a:fld id="{B9320F77-B9A0-41C5-862A-B4B631284C64}" type="datetime1">
              <a:rPr lang="en-US" altLang="ko-KR" sz="2133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defTabSz="903122"/>
              <a:t>11/25/2020</a:t>
            </a:fld>
            <a:endParaRPr lang="en-US" altLang="ko-KR" sz="2133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03122"/>
            <a:endParaRPr lang="ko-KR" altLang="en-US" sz="2133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903122"/>
            <a:fld id="{B9320F77-B9A0-41C5-862A-B4B631284C64}" type="slidenum">
              <a:rPr lang="en-US" altLang="ko-KR" sz="2133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algn="r" defTabSz="903122"/>
              <a:t>‹#›</a:t>
            </a:fld>
            <a:endParaRPr lang="en-US" altLang="en-US" sz="2133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5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03122"/>
            <a:fld id="{B9320F77-B9A0-41C5-862A-B4B631284C64}" type="datetime1">
              <a:rPr lang="en-US" altLang="ko-KR" sz="2133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defTabSz="903122"/>
              <a:t>11/25/2020</a:t>
            </a:fld>
            <a:endParaRPr lang="en-US" altLang="ko-KR" sz="2133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03122"/>
            <a:endParaRPr lang="ko-KR" altLang="en-US" sz="2133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903122"/>
            <a:fld id="{B9320F77-B9A0-41C5-862A-B4B631284C64}" type="slidenum">
              <a:rPr lang="en-US" altLang="ko-KR" sz="2133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algn="r" defTabSz="903122"/>
              <a:t>‹#›</a:t>
            </a:fld>
            <a:endParaRPr lang="en-US" altLang="en-US" sz="2133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58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03122"/>
            <a:fld id="{B9320F77-B9A0-41C5-862A-B4B631284C64}" type="datetime1">
              <a:rPr lang="en-US" altLang="ko-KR" sz="2133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defTabSz="903122"/>
              <a:t>11/25/2020</a:t>
            </a:fld>
            <a:endParaRPr lang="en-US" altLang="ko-KR" sz="2133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03122"/>
            <a:endParaRPr lang="ko-KR" altLang="en-US" sz="2133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903122"/>
            <a:fld id="{B9320F77-B9A0-41C5-862A-B4B631284C64}" type="slidenum">
              <a:rPr lang="en-US" altLang="ko-KR" sz="2133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algn="r" defTabSz="903122"/>
              <a:t>‹#›</a:t>
            </a:fld>
            <a:endParaRPr lang="en-US" altLang="en-US" sz="2133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1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03122"/>
            <a:fld id="{B9320F77-B9A0-41C5-862A-B4B631284C64}" type="datetime1">
              <a:rPr lang="en-US" altLang="ko-KR" sz="2133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defTabSz="903122"/>
              <a:t>11/25/2020</a:t>
            </a:fld>
            <a:endParaRPr lang="en-US" altLang="ko-KR" sz="2133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03122"/>
            <a:endParaRPr lang="ko-KR" altLang="en-US" sz="2133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903122"/>
            <a:fld id="{B9320F77-B9A0-41C5-862A-B4B631284C64}" type="slidenum">
              <a:rPr lang="en-US" altLang="ko-KR" sz="2133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algn="r" defTabSz="903122"/>
              <a:t>‹#›</a:t>
            </a:fld>
            <a:endParaRPr lang="en-US" altLang="en-US" sz="2133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64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03122"/>
            <a:fld id="{B9320F77-B9A0-41C5-862A-B4B631284C64}" type="datetime1">
              <a:rPr lang="en-US" altLang="ko-KR" sz="2133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defTabSz="903122"/>
              <a:t>11/25/2020</a:t>
            </a:fld>
            <a:endParaRPr lang="en-US" altLang="ko-KR" sz="2133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03122"/>
            <a:endParaRPr lang="ko-KR" altLang="en-US" sz="2133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903122"/>
            <a:fld id="{B9320F77-B9A0-41C5-862A-B4B631284C64}" type="slidenum">
              <a:rPr lang="en-US" altLang="ko-KR" sz="2133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algn="r" defTabSz="903122"/>
              <a:t>‹#›</a:t>
            </a:fld>
            <a:endParaRPr lang="en-US" altLang="en-US" sz="2133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24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03122"/>
            <a:fld id="{B9320F77-B9A0-41C5-862A-B4B631284C64}" type="datetime1">
              <a:rPr lang="en-US" altLang="ko-KR" sz="2133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defTabSz="903122"/>
              <a:t>11/25/2020</a:t>
            </a:fld>
            <a:endParaRPr lang="en-US" altLang="ko-KR" sz="2133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03122"/>
            <a:endParaRPr lang="ko-KR" altLang="en-US" sz="2133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903122"/>
            <a:fld id="{B9320F77-B9A0-41C5-862A-B4B631284C64}" type="slidenum">
              <a:rPr lang="en-US" altLang="ko-KR" sz="2133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algn="r" defTabSz="903122"/>
              <a:t>‹#›</a:t>
            </a:fld>
            <a:endParaRPr lang="en-US" altLang="en-US" sz="2133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9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03122"/>
            <a:fld id="{B9320F77-B9A0-41C5-862A-B4B631284C64}" type="datetime1">
              <a:rPr lang="en-US" altLang="ko-KR" sz="2133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defTabSz="903122"/>
              <a:t>11/25/2020</a:t>
            </a:fld>
            <a:endParaRPr lang="en-US" altLang="ko-KR" sz="2133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03122"/>
            <a:endParaRPr lang="ko-KR" altLang="en-US" sz="2133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903122"/>
            <a:fld id="{B9320F77-B9A0-41C5-862A-B4B631284C64}" type="slidenum">
              <a:rPr lang="en-US" altLang="ko-KR" sz="2133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algn="r" defTabSz="903122"/>
              <a:t>‹#›</a:t>
            </a:fld>
            <a:endParaRPr lang="en-US" altLang="en-US" sz="2133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51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03122"/>
            <a:fld id="{B9320F77-B9A0-41C5-862A-B4B631284C64}" type="datetime1">
              <a:rPr lang="en-US" altLang="ko-KR" sz="2133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defTabSz="903122"/>
              <a:t>11/25/2020</a:t>
            </a:fld>
            <a:endParaRPr lang="ko-KR" altLang="en-US" sz="3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03122"/>
            <a:endParaRPr lang="ko-KR" altLang="en-US" sz="2133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903122"/>
            <a:fld id="{B9320F77-B9A0-41C5-862A-B4B631284C64}" type="slidenum">
              <a:rPr lang="en-US" altLang="ko-KR" sz="2133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algn="r" defTabSz="903122"/>
              <a:t>‹#›</a:t>
            </a:fld>
            <a:endParaRPr lang="en-US" altLang="en-US" sz="3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14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3122"/>
            <a:fld id="{B9320F77-B9A0-41C5-862A-B4B631284C64}" type="datetime1">
              <a:rPr lang="en-US" altLang="ko-KR" sz="2133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defTabSz="903122"/>
              <a:t>11/25/2020</a:t>
            </a:fld>
            <a:endParaRPr lang="ko-KR" altLang="en-US" sz="3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defTabSz="903122"/>
            <a:endParaRPr lang="ko-KR" altLang="en-US" sz="2133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defTabSz="903122"/>
            <a:fld id="{B9320F77-B9A0-41C5-862A-B4B631284C64}" type="slidenum">
              <a:rPr lang="en-US" altLang="ko-KR" sz="2133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algn="r" defTabSz="903122"/>
              <a:t>‹#›</a:t>
            </a:fld>
            <a:endParaRPr lang="en-US" altLang="en-US" sz="3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54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514B-4F8A-458D-B169-B2C642AB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6C23BA-840D-4BF3-95A3-151325716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로그인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관리자 메인 페이지</a:t>
            </a:r>
            <a:r>
              <a:rPr lang="en-US" altLang="ko-KR" dirty="0"/>
              <a:t>( </a:t>
            </a:r>
            <a:r>
              <a:rPr lang="ko-KR" altLang="en-US" dirty="0"/>
              <a:t>차트</a:t>
            </a:r>
            <a:r>
              <a:rPr lang="en-US" altLang="ko-KR" dirty="0"/>
              <a:t> )</a:t>
            </a:r>
          </a:p>
          <a:p>
            <a:pPr marL="0" indent="0">
              <a:buNone/>
            </a:pPr>
            <a:r>
              <a:rPr lang="en-US" altLang="ko-KR" dirty="0"/>
              <a:t>Nav bar </a:t>
            </a:r>
            <a:r>
              <a:rPr lang="ko-KR" altLang="en-US" dirty="0"/>
              <a:t>눌러서 화면 바뀌는 것은 화면 전환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차트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(</a:t>
            </a:r>
            <a:r>
              <a:rPr lang="ko-KR" altLang="en-US" dirty="0"/>
              <a:t>연령대로</a:t>
            </a:r>
            <a:r>
              <a:rPr lang="en-US" altLang="ko-KR" dirty="0"/>
              <a:t>), </a:t>
            </a:r>
            <a:r>
              <a:rPr lang="ko-KR" altLang="en-US" dirty="0"/>
              <a:t>차량</a:t>
            </a:r>
            <a:r>
              <a:rPr lang="en-US" altLang="ko-KR" dirty="0"/>
              <a:t> </a:t>
            </a:r>
            <a:r>
              <a:rPr lang="ko-KR" altLang="en-US" dirty="0"/>
              <a:t>유형</a:t>
            </a:r>
            <a:r>
              <a:rPr lang="en-US" altLang="ko-KR" dirty="0"/>
              <a:t>, </a:t>
            </a:r>
            <a:r>
              <a:rPr lang="ko-KR" altLang="en-US" dirty="0"/>
              <a:t>기간</a:t>
            </a:r>
            <a:r>
              <a:rPr lang="en-US" altLang="ko-KR" dirty="0"/>
              <a:t>(</a:t>
            </a:r>
            <a:r>
              <a:rPr lang="ko-KR" altLang="en-US" dirty="0"/>
              <a:t>달력</a:t>
            </a:r>
            <a:r>
              <a:rPr lang="en-US" altLang="ko-KR" dirty="0"/>
              <a:t>), </a:t>
            </a:r>
            <a:r>
              <a:rPr lang="ko-KR" altLang="en-US" dirty="0"/>
              <a:t>시간 등 원하는 옵션으로 볼 수 있는 차트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차트 바꿀 때 비동기식</a:t>
            </a:r>
            <a:r>
              <a:rPr lang="en-US" altLang="ko-KR" dirty="0"/>
              <a:t>(ajax, </a:t>
            </a:r>
            <a:r>
              <a:rPr lang="en-US" altLang="ko-KR" dirty="0" err="1"/>
              <a:t>jstl</a:t>
            </a:r>
            <a:r>
              <a:rPr lang="en-US" altLang="ko-KR" dirty="0"/>
              <a:t>)</a:t>
            </a:r>
          </a:p>
          <a:p>
            <a:pPr lvl="1">
              <a:buFontTx/>
              <a:buChar char="-"/>
            </a:pPr>
            <a:r>
              <a:rPr lang="ko-KR" altLang="en-US" dirty="0"/>
              <a:t>표가 같이 뜨도록</a:t>
            </a: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Drop down </a:t>
            </a:r>
            <a:r>
              <a:rPr lang="ko-KR" altLang="en-US" dirty="0"/>
              <a:t>누르면 조건이 추가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밑에 뿌려지고 조건 누르면 삭제</a:t>
            </a: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회원관리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회원 차량 유형</a:t>
            </a:r>
            <a:r>
              <a:rPr lang="en-US" altLang="ko-KR" dirty="0"/>
              <a:t>, </a:t>
            </a:r>
            <a:r>
              <a:rPr lang="ko-KR" altLang="en-US" dirty="0"/>
              <a:t>주민번호 뒷자리 암호화</a:t>
            </a:r>
            <a:r>
              <a:rPr lang="en-US" altLang="ko-KR" dirty="0"/>
              <a:t> </a:t>
            </a:r>
            <a:r>
              <a:rPr lang="ko-KR" altLang="en-US" dirty="0"/>
              <a:t>등을 확인할 수 있는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검색 기능</a:t>
            </a:r>
            <a:r>
              <a:rPr lang="en-US" altLang="ko-KR" dirty="0"/>
              <a:t>(</a:t>
            </a:r>
            <a:r>
              <a:rPr lang="ko-KR" altLang="en-US" dirty="0" err="1"/>
              <a:t>드랍다운으로</a:t>
            </a:r>
            <a:r>
              <a:rPr lang="ko-KR" altLang="en-US" dirty="0"/>
              <a:t> 주제 정하고 검색</a:t>
            </a:r>
            <a:r>
              <a:rPr lang="en-US" altLang="ko-KR" dirty="0"/>
              <a:t>)</a:t>
            </a:r>
          </a:p>
          <a:p>
            <a:pPr lvl="1">
              <a:buFontTx/>
              <a:buChar char="-"/>
            </a:pPr>
            <a:r>
              <a:rPr lang="ko-KR" altLang="en-US" dirty="0"/>
              <a:t>토큰 사용해 </a:t>
            </a:r>
            <a:r>
              <a:rPr lang="en-US" altLang="ko-KR" dirty="0"/>
              <a:t>FCM</a:t>
            </a:r>
          </a:p>
          <a:p>
            <a:pPr lvl="1">
              <a:buFontTx/>
              <a:buChar char="-"/>
            </a:pPr>
            <a:r>
              <a:rPr lang="ko-KR" altLang="en-US" dirty="0"/>
              <a:t>같은 화면 밑에 </a:t>
            </a:r>
            <a:r>
              <a:rPr lang="en-US" altLang="ko-KR" dirty="0"/>
              <a:t>FCM</a:t>
            </a:r>
            <a:r>
              <a:rPr lang="ko-KR" altLang="en-US" dirty="0"/>
              <a:t>을 추가하기</a:t>
            </a: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FCM</a:t>
            </a:r>
          </a:p>
          <a:p>
            <a:pPr lvl="1">
              <a:buFontTx/>
              <a:buChar char="-"/>
            </a:pPr>
            <a:r>
              <a:rPr lang="ko-KR" altLang="en-US" dirty="0"/>
              <a:t>원하는 기기</a:t>
            </a:r>
            <a:r>
              <a:rPr lang="en-US" altLang="ko-KR" dirty="0"/>
              <a:t>, </a:t>
            </a:r>
            <a:r>
              <a:rPr lang="ko-KR" altLang="en-US" dirty="0"/>
              <a:t>기능에 따라 자주 보내는 메시지를 보내거나</a:t>
            </a:r>
            <a:r>
              <a:rPr lang="en-US" altLang="ko-KR" dirty="0"/>
              <a:t>, </a:t>
            </a:r>
            <a:r>
              <a:rPr lang="ko-KR" altLang="en-US" dirty="0"/>
              <a:t>보내고 싶은 메시지를 보냄</a:t>
            </a:r>
            <a:r>
              <a:rPr lang="en-US" altLang="ko-KR" dirty="0"/>
              <a:t>(</a:t>
            </a:r>
            <a:r>
              <a:rPr lang="ko-KR" altLang="en-US" dirty="0"/>
              <a:t>사진과 함께</a:t>
            </a:r>
            <a:r>
              <a:rPr lang="en-US" altLang="ko-KR" dirty="0"/>
              <a:t>)</a:t>
            </a:r>
          </a:p>
          <a:p>
            <a:pPr lvl="1">
              <a:buFontTx/>
              <a:buChar char="-"/>
            </a:pPr>
            <a:r>
              <a:rPr lang="ko-KR" altLang="en-US" dirty="0"/>
              <a:t>자주 보내는 </a:t>
            </a:r>
            <a:r>
              <a:rPr lang="en-US" altLang="ko-KR" dirty="0"/>
              <a:t>FCM</a:t>
            </a:r>
            <a:r>
              <a:rPr lang="ko-KR" altLang="en-US" dirty="0"/>
              <a:t>은 좋은 시나리오가 있다면 버튼 형식으로 추가</a:t>
            </a: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실시간 상황판</a:t>
            </a: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76EE93-AD62-4930-9366-0E76F3F79B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9712" y="8661807"/>
            <a:ext cx="3561228" cy="35301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20D892D-9D07-4C9D-8509-129E1107D41B}"/>
              </a:ext>
            </a:extLst>
          </p:cNvPr>
          <p:cNvSpPr/>
          <p:nvPr/>
        </p:nvSpPr>
        <p:spPr>
          <a:xfrm>
            <a:off x="-2570692" y="9058751"/>
            <a:ext cx="266429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108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1EC89C-5381-451A-8955-AB4365F78703}"/>
              </a:ext>
            </a:extLst>
          </p:cNvPr>
          <p:cNvSpPr/>
          <p:nvPr/>
        </p:nvSpPr>
        <p:spPr>
          <a:xfrm>
            <a:off x="0" y="911424"/>
            <a:ext cx="6858000" cy="11280576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7F9D32-B490-4991-B9F9-79CD0FB7D957}"/>
              </a:ext>
            </a:extLst>
          </p:cNvPr>
          <p:cNvSpPr/>
          <p:nvPr/>
        </p:nvSpPr>
        <p:spPr>
          <a:xfrm>
            <a:off x="0" y="0"/>
            <a:ext cx="6858000" cy="911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DD452E9-CD62-4DF0-8C6F-3E477A95BBFE}"/>
              </a:ext>
            </a:extLst>
          </p:cNvPr>
          <p:cNvSpPr/>
          <p:nvPr/>
        </p:nvSpPr>
        <p:spPr>
          <a:xfrm>
            <a:off x="5301208" y="176217"/>
            <a:ext cx="1404066" cy="55898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44B7B7-0D1F-4144-9849-2DF8D1D1E2F7}"/>
              </a:ext>
            </a:extLst>
          </p:cNvPr>
          <p:cNvSpPr txBox="1"/>
          <p:nvPr/>
        </p:nvSpPr>
        <p:spPr>
          <a:xfrm>
            <a:off x="2083416" y="243450"/>
            <a:ext cx="2691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차량 등록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74E68E9-6564-4024-9189-60707B836C3A}"/>
              </a:ext>
            </a:extLst>
          </p:cNvPr>
          <p:cNvSpPr/>
          <p:nvPr/>
        </p:nvSpPr>
        <p:spPr>
          <a:xfrm>
            <a:off x="188640" y="1199456"/>
            <a:ext cx="6516634" cy="15121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6591A-5D7A-422C-B95B-FC882BC6E058}"/>
              </a:ext>
            </a:extLst>
          </p:cNvPr>
          <p:cNvSpPr txBox="1"/>
          <p:nvPr/>
        </p:nvSpPr>
        <p:spPr>
          <a:xfrm>
            <a:off x="548680" y="1586208"/>
            <a:ext cx="374441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안기훈</a:t>
            </a:r>
            <a:endParaRPr lang="en-US" altLang="ko-KR" sz="2500" b="1" dirty="0"/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010-8555-5432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632AC39-6E23-467C-930D-6BEA6EC738DF}"/>
              </a:ext>
            </a:extLst>
          </p:cNvPr>
          <p:cNvSpPr/>
          <p:nvPr/>
        </p:nvSpPr>
        <p:spPr>
          <a:xfrm>
            <a:off x="-1100511" y="1697556"/>
            <a:ext cx="1368152" cy="15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789F26-2E9A-413A-AE64-46231C2FC74D}"/>
              </a:ext>
            </a:extLst>
          </p:cNvPr>
          <p:cNvSpPr txBox="1"/>
          <p:nvPr/>
        </p:nvSpPr>
        <p:spPr>
          <a:xfrm>
            <a:off x="-4443419" y="1586208"/>
            <a:ext cx="331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로그인한 사용자의 이름과 번호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DDEED1-E749-4DCB-B968-70CFBF7C0A7C}"/>
              </a:ext>
            </a:extLst>
          </p:cNvPr>
          <p:cNvSpPr txBox="1"/>
          <p:nvPr/>
        </p:nvSpPr>
        <p:spPr>
          <a:xfrm>
            <a:off x="7821488" y="271045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차량이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개라면 무조건 이 페이지로 오게 한다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0308D17-8F37-4D77-A467-1DBC0B43A305}"/>
              </a:ext>
            </a:extLst>
          </p:cNvPr>
          <p:cNvSpPr/>
          <p:nvPr/>
        </p:nvSpPr>
        <p:spPr>
          <a:xfrm>
            <a:off x="188640" y="3126969"/>
            <a:ext cx="6516634" cy="289702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8590E-84B7-4D86-9152-304C954F97A0}"/>
              </a:ext>
            </a:extLst>
          </p:cNvPr>
          <p:cNvSpPr txBox="1"/>
          <p:nvPr/>
        </p:nvSpPr>
        <p:spPr>
          <a:xfrm>
            <a:off x="613652" y="5216241"/>
            <a:ext cx="547260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b="1" dirty="0"/>
              <a:t>자동차를 등록해주세요</a:t>
            </a:r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CB3DEA32-2891-4D28-9042-76C9FEA46B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913345" y="3655951"/>
            <a:ext cx="1031308" cy="1031308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BF482F7B-4C55-4ACC-8FAC-69310CB5DC58}"/>
              </a:ext>
            </a:extLst>
          </p:cNvPr>
          <p:cNvSpPr/>
          <p:nvPr/>
        </p:nvSpPr>
        <p:spPr>
          <a:xfrm>
            <a:off x="-356884" y="4486698"/>
            <a:ext cx="1368152" cy="15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CE817A-9B3D-4327-923C-E4B4919F6774}"/>
              </a:ext>
            </a:extLst>
          </p:cNvPr>
          <p:cNvSpPr txBox="1"/>
          <p:nvPr/>
        </p:nvSpPr>
        <p:spPr>
          <a:xfrm>
            <a:off x="-3699792" y="4375350"/>
            <a:ext cx="331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로그인한 사용자의 이름과 번호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1459C1-1BAA-4955-B779-7ECF40C90522}"/>
              </a:ext>
            </a:extLst>
          </p:cNvPr>
          <p:cNvSpPr txBox="1"/>
          <p:nvPr/>
        </p:nvSpPr>
        <p:spPr>
          <a:xfrm>
            <a:off x="6893914" y="4421516"/>
            <a:ext cx="29523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클릭했을 때 차 등록하는 화면도 만들어야 함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차량 번호</a:t>
            </a:r>
            <a:r>
              <a:rPr lang="en-US" altLang="ko-KR" dirty="0">
                <a:solidFill>
                  <a:srgbClr val="FF0000"/>
                </a:solidFill>
              </a:rPr>
              <a:t>(+</a:t>
            </a:r>
            <a:r>
              <a:rPr lang="ko-KR" altLang="en-US" dirty="0">
                <a:solidFill>
                  <a:srgbClr val="FF0000"/>
                </a:solidFill>
              </a:rPr>
              <a:t>이름</a:t>
            </a:r>
            <a:r>
              <a:rPr lang="en-US" altLang="ko-KR" dirty="0">
                <a:solidFill>
                  <a:srgbClr val="FF0000"/>
                </a:solidFill>
              </a:rPr>
              <a:t>?)</a:t>
            </a:r>
            <a:r>
              <a:rPr lang="ko-KR" altLang="en-US" dirty="0">
                <a:solidFill>
                  <a:srgbClr val="FF0000"/>
                </a:solidFill>
              </a:rPr>
              <a:t> 입력 </a:t>
            </a:r>
            <a:r>
              <a:rPr lang="en-US" altLang="ko-KR" dirty="0">
                <a:solidFill>
                  <a:srgbClr val="FF0000"/>
                </a:solidFill>
              </a:rPr>
              <a:t>-&gt;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나머지 정보가 </a:t>
            </a:r>
            <a:r>
              <a:rPr lang="en-US" altLang="ko-KR" dirty="0">
                <a:solidFill>
                  <a:srgbClr val="FF0000"/>
                </a:solidFill>
              </a:rPr>
              <a:t>DB </a:t>
            </a:r>
            <a:r>
              <a:rPr lang="ko-KR" altLang="en-US" dirty="0">
                <a:solidFill>
                  <a:srgbClr val="FF0000"/>
                </a:solidFill>
              </a:rPr>
              <a:t>확인 후 알아서 입력됨</a:t>
            </a:r>
            <a:r>
              <a:rPr lang="en-US" altLang="ko-KR" dirty="0">
                <a:solidFill>
                  <a:srgbClr val="FF0000"/>
                </a:solidFill>
              </a:rPr>
              <a:t> -&gt; </a:t>
            </a:r>
            <a:r>
              <a:rPr lang="ko-KR" altLang="en-US" dirty="0">
                <a:solidFill>
                  <a:srgbClr val="FF0000"/>
                </a:solidFill>
              </a:rPr>
              <a:t>등록과 취소 버튼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0004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1EC89C-5381-451A-8955-AB4365F78703}"/>
              </a:ext>
            </a:extLst>
          </p:cNvPr>
          <p:cNvSpPr/>
          <p:nvPr/>
        </p:nvSpPr>
        <p:spPr>
          <a:xfrm>
            <a:off x="0" y="911424"/>
            <a:ext cx="6858000" cy="11280576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7F9D32-B490-4991-B9F9-79CD0FB7D957}"/>
              </a:ext>
            </a:extLst>
          </p:cNvPr>
          <p:cNvSpPr/>
          <p:nvPr/>
        </p:nvSpPr>
        <p:spPr>
          <a:xfrm>
            <a:off x="0" y="0"/>
            <a:ext cx="6858000" cy="911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ㄴ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44B7B7-0D1F-4144-9849-2DF8D1D1E2F7}"/>
              </a:ext>
            </a:extLst>
          </p:cNvPr>
          <p:cNvSpPr txBox="1"/>
          <p:nvPr/>
        </p:nvSpPr>
        <p:spPr>
          <a:xfrm>
            <a:off x="2492896" y="254475"/>
            <a:ext cx="2691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/>
              <a:t>메인 페이지</a:t>
            </a:r>
            <a:endParaRPr lang="ko-KR" altLang="en-US" sz="2500" b="1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2EF5949-C836-442C-BA8C-236B5F273595}"/>
              </a:ext>
            </a:extLst>
          </p:cNvPr>
          <p:cNvSpPr/>
          <p:nvPr/>
        </p:nvSpPr>
        <p:spPr>
          <a:xfrm>
            <a:off x="188640" y="3162658"/>
            <a:ext cx="6516634" cy="289702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 descr="자동차, 도로, 운송, 실외이(가) 표시된 사진&#10;&#10;자동 생성된 설명">
            <a:extLst>
              <a:ext uri="{FF2B5EF4-FFF2-40B4-BE49-F238E27FC236}">
                <a16:creationId xmlns:a16="http://schemas.microsoft.com/office/drawing/2014/main" id="{0A81EB6C-B2DD-43BF-BFB8-AF0D03960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944" y="3522500"/>
            <a:ext cx="4242026" cy="12053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ED6E3E7-5804-4C2C-AD72-4810A21A0A56}"/>
              </a:ext>
            </a:extLst>
          </p:cNvPr>
          <p:cNvSpPr txBox="1"/>
          <p:nvPr/>
        </p:nvSpPr>
        <p:spPr>
          <a:xfrm>
            <a:off x="548680" y="4895091"/>
            <a:ext cx="583264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b="1" dirty="0"/>
              <a:t>내 차</a:t>
            </a:r>
            <a:r>
              <a:rPr lang="en-US" altLang="ko-KR" sz="2300" b="1" dirty="0"/>
              <a:t>(</a:t>
            </a:r>
            <a:r>
              <a:rPr lang="ko-KR" altLang="en-US" sz="2300" b="1" dirty="0"/>
              <a:t>아이디</a:t>
            </a:r>
            <a:r>
              <a:rPr lang="en-US" altLang="ko-KR" sz="2300" b="1" dirty="0"/>
              <a:t>)</a:t>
            </a:r>
          </a:p>
          <a:p>
            <a:pPr algn="ctr"/>
            <a:r>
              <a:rPr lang="ko-KR" altLang="en-US" sz="2000" dirty="0" err="1"/>
              <a:t>람보르기니</a:t>
            </a:r>
            <a:r>
              <a:rPr lang="en-US" altLang="ko-KR" sz="2000" dirty="0"/>
              <a:t>(</a:t>
            </a:r>
            <a:r>
              <a:rPr lang="ko-KR" altLang="en-US" sz="2000" dirty="0"/>
              <a:t>모델명</a:t>
            </a:r>
            <a:r>
              <a:rPr lang="en-US" altLang="ko-KR" sz="2000" dirty="0"/>
              <a:t>)</a:t>
            </a:r>
          </a:p>
          <a:p>
            <a:pPr algn="ctr"/>
            <a:r>
              <a:rPr lang="en-US" altLang="ko-KR" dirty="0"/>
              <a:t>12</a:t>
            </a:r>
            <a:r>
              <a:rPr lang="ko-KR" altLang="en-US" dirty="0"/>
              <a:t>가 </a:t>
            </a:r>
            <a:r>
              <a:rPr lang="en-US" altLang="ko-KR" dirty="0"/>
              <a:t>3456</a:t>
            </a:r>
          </a:p>
        </p:txBody>
      </p:sp>
      <p:sp>
        <p:nvSpPr>
          <p:cNvPr id="21" name="1/2 액자 20">
            <a:extLst>
              <a:ext uri="{FF2B5EF4-FFF2-40B4-BE49-F238E27FC236}">
                <a16:creationId xmlns:a16="http://schemas.microsoft.com/office/drawing/2014/main" id="{D3735DF0-2FFF-429F-9FAC-4FB0CDF58EC6}"/>
              </a:ext>
            </a:extLst>
          </p:cNvPr>
          <p:cNvSpPr/>
          <p:nvPr/>
        </p:nvSpPr>
        <p:spPr>
          <a:xfrm rot="8111156">
            <a:off x="6062677" y="4431623"/>
            <a:ext cx="287892" cy="287711"/>
          </a:xfrm>
          <a:prstGeom prst="halfFra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E4DADB94-750D-46D5-B47B-79F4959DC8F9}"/>
              </a:ext>
            </a:extLst>
          </p:cNvPr>
          <p:cNvSpPr/>
          <p:nvPr/>
        </p:nvSpPr>
        <p:spPr>
          <a:xfrm rot="10800000">
            <a:off x="6767566" y="4496188"/>
            <a:ext cx="1368152" cy="15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7F7C1E-49AF-4A2B-93DB-632267914F50}"/>
              </a:ext>
            </a:extLst>
          </p:cNvPr>
          <p:cNvSpPr txBox="1"/>
          <p:nvPr/>
        </p:nvSpPr>
        <p:spPr>
          <a:xfrm>
            <a:off x="8198009" y="4353163"/>
            <a:ext cx="3319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슬라이드로 차량 변경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(Fragment)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있다면 화살표 표시 나오고 없으면 안 나오게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1B37C5-21AC-4453-A983-42552B26C7B2}"/>
              </a:ext>
            </a:extLst>
          </p:cNvPr>
          <p:cNvSpPr txBox="1"/>
          <p:nvPr/>
        </p:nvSpPr>
        <p:spPr>
          <a:xfrm>
            <a:off x="734015" y="7206782"/>
            <a:ext cx="547260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b="1" dirty="0"/>
              <a:t>조회</a:t>
            </a:r>
            <a:r>
              <a:rPr lang="en-US" altLang="ko-KR" sz="2300" b="1" dirty="0"/>
              <a:t>, </a:t>
            </a:r>
            <a:r>
              <a:rPr lang="ko-KR" altLang="en-US" sz="2300" b="1" dirty="0"/>
              <a:t>제어 화면 만들기</a:t>
            </a:r>
          </a:p>
        </p:txBody>
      </p:sp>
      <p:sp>
        <p:nvSpPr>
          <p:cNvPr id="25" name="1/2 액자 24">
            <a:extLst>
              <a:ext uri="{FF2B5EF4-FFF2-40B4-BE49-F238E27FC236}">
                <a16:creationId xmlns:a16="http://schemas.microsoft.com/office/drawing/2014/main" id="{A9F7F582-A4AA-42F4-B632-ACBE7401BD8C}"/>
              </a:ext>
            </a:extLst>
          </p:cNvPr>
          <p:cNvSpPr/>
          <p:nvPr/>
        </p:nvSpPr>
        <p:spPr>
          <a:xfrm rot="18857557">
            <a:off x="561283" y="4417736"/>
            <a:ext cx="287892" cy="287711"/>
          </a:xfrm>
          <a:prstGeom prst="halfFra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95F3180-59F4-4CAF-8D85-37248B57C7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0" y="191344"/>
            <a:ext cx="578483" cy="55283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5A87229-6D57-4B78-BEFE-873351ED94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115" y="99033"/>
            <a:ext cx="721970" cy="72197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0EF47ACE-FFBA-4841-A550-338C5D247E7E}"/>
              </a:ext>
            </a:extLst>
          </p:cNvPr>
          <p:cNvSpPr/>
          <p:nvPr/>
        </p:nvSpPr>
        <p:spPr>
          <a:xfrm>
            <a:off x="5661248" y="99033"/>
            <a:ext cx="443198" cy="361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4" name="그래픽 33">
            <a:extLst>
              <a:ext uri="{FF2B5EF4-FFF2-40B4-BE49-F238E27FC236}">
                <a16:creationId xmlns:a16="http://schemas.microsoft.com/office/drawing/2014/main" id="{822D4366-1147-42CA-8F5F-5DE7A66BCC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354218" y="219525"/>
            <a:ext cx="484659" cy="484659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7ADF1FF-D30B-41A6-8D26-377A8482C03B}"/>
              </a:ext>
            </a:extLst>
          </p:cNvPr>
          <p:cNvSpPr/>
          <p:nvPr/>
        </p:nvSpPr>
        <p:spPr>
          <a:xfrm>
            <a:off x="188640" y="1199456"/>
            <a:ext cx="6516634" cy="15121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84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1EC89C-5381-451A-8955-AB4365F78703}"/>
              </a:ext>
            </a:extLst>
          </p:cNvPr>
          <p:cNvSpPr/>
          <p:nvPr/>
        </p:nvSpPr>
        <p:spPr>
          <a:xfrm>
            <a:off x="0" y="911424"/>
            <a:ext cx="6858000" cy="11280576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7F9D32-B490-4991-B9F9-79CD0FB7D957}"/>
              </a:ext>
            </a:extLst>
          </p:cNvPr>
          <p:cNvSpPr/>
          <p:nvPr/>
        </p:nvSpPr>
        <p:spPr>
          <a:xfrm>
            <a:off x="0" y="0"/>
            <a:ext cx="6858000" cy="911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ㄴ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44B7B7-0D1F-4144-9849-2DF8D1D1E2F7}"/>
              </a:ext>
            </a:extLst>
          </p:cNvPr>
          <p:cNvSpPr txBox="1"/>
          <p:nvPr/>
        </p:nvSpPr>
        <p:spPr>
          <a:xfrm>
            <a:off x="2492896" y="254475"/>
            <a:ext cx="2691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/>
              <a:t>메인 페이지</a:t>
            </a:r>
            <a:endParaRPr lang="ko-KR" altLang="en-US" sz="2500" b="1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2EF5949-C836-442C-BA8C-236B5F273595}"/>
              </a:ext>
            </a:extLst>
          </p:cNvPr>
          <p:cNvSpPr/>
          <p:nvPr/>
        </p:nvSpPr>
        <p:spPr>
          <a:xfrm>
            <a:off x="188640" y="3162658"/>
            <a:ext cx="6516634" cy="289702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 descr="자동차, 도로, 운송, 실외이(가) 표시된 사진&#10;&#10;자동 생성된 설명">
            <a:extLst>
              <a:ext uri="{FF2B5EF4-FFF2-40B4-BE49-F238E27FC236}">
                <a16:creationId xmlns:a16="http://schemas.microsoft.com/office/drawing/2014/main" id="{0A81EB6C-B2DD-43BF-BFB8-AF0D03960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944" y="3431704"/>
            <a:ext cx="4242026" cy="1205348"/>
          </a:xfrm>
          <a:prstGeom prst="rect">
            <a:avLst/>
          </a:prstGeom>
        </p:spPr>
      </p:pic>
      <p:sp>
        <p:nvSpPr>
          <p:cNvPr id="21" name="1/2 액자 20">
            <a:extLst>
              <a:ext uri="{FF2B5EF4-FFF2-40B4-BE49-F238E27FC236}">
                <a16:creationId xmlns:a16="http://schemas.microsoft.com/office/drawing/2014/main" id="{D3735DF0-2FFF-429F-9FAC-4FB0CDF58EC6}"/>
              </a:ext>
            </a:extLst>
          </p:cNvPr>
          <p:cNvSpPr/>
          <p:nvPr/>
        </p:nvSpPr>
        <p:spPr>
          <a:xfrm rot="8111156">
            <a:off x="6062677" y="4431623"/>
            <a:ext cx="287892" cy="287711"/>
          </a:xfrm>
          <a:prstGeom prst="halfFra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1B37C5-21AC-4453-A983-42552B26C7B2}"/>
              </a:ext>
            </a:extLst>
          </p:cNvPr>
          <p:cNvSpPr txBox="1"/>
          <p:nvPr/>
        </p:nvSpPr>
        <p:spPr>
          <a:xfrm>
            <a:off x="734015" y="7206782"/>
            <a:ext cx="547260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b="1" dirty="0"/>
              <a:t>조회</a:t>
            </a:r>
            <a:r>
              <a:rPr lang="en-US" altLang="ko-KR" sz="2300" b="1" dirty="0"/>
              <a:t>, </a:t>
            </a:r>
            <a:r>
              <a:rPr lang="ko-KR" altLang="en-US" sz="2300" b="1" dirty="0"/>
              <a:t>제어 화면 만들기</a:t>
            </a:r>
          </a:p>
        </p:txBody>
      </p:sp>
      <p:sp>
        <p:nvSpPr>
          <p:cNvPr id="25" name="1/2 액자 24">
            <a:extLst>
              <a:ext uri="{FF2B5EF4-FFF2-40B4-BE49-F238E27FC236}">
                <a16:creationId xmlns:a16="http://schemas.microsoft.com/office/drawing/2014/main" id="{A9F7F582-A4AA-42F4-B632-ACBE7401BD8C}"/>
              </a:ext>
            </a:extLst>
          </p:cNvPr>
          <p:cNvSpPr/>
          <p:nvPr/>
        </p:nvSpPr>
        <p:spPr>
          <a:xfrm rot="18857557">
            <a:off x="561283" y="4417736"/>
            <a:ext cx="287892" cy="287711"/>
          </a:xfrm>
          <a:prstGeom prst="halfFra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95F3180-59F4-4CAF-8D85-37248B57C7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0" y="191344"/>
            <a:ext cx="578483" cy="55283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5A87229-6D57-4B78-BEFE-873351ED94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115" y="99033"/>
            <a:ext cx="721970" cy="72197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0EF47ACE-FFBA-4841-A550-338C5D247E7E}"/>
              </a:ext>
            </a:extLst>
          </p:cNvPr>
          <p:cNvSpPr/>
          <p:nvPr/>
        </p:nvSpPr>
        <p:spPr>
          <a:xfrm>
            <a:off x="5661248" y="99033"/>
            <a:ext cx="443198" cy="361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4" name="그래픽 33">
            <a:extLst>
              <a:ext uri="{FF2B5EF4-FFF2-40B4-BE49-F238E27FC236}">
                <a16:creationId xmlns:a16="http://schemas.microsoft.com/office/drawing/2014/main" id="{822D4366-1147-42CA-8F5F-5DE7A66BCC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354218" y="219525"/>
            <a:ext cx="484659" cy="484659"/>
          </a:xfrm>
          <a:prstGeom prst="rect">
            <a:avLst/>
          </a:prstGeom>
        </p:spPr>
      </p:pic>
      <p:sp>
        <p:nvSpPr>
          <p:cNvPr id="6" name="곱하기 기호 5">
            <a:extLst>
              <a:ext uri="{FF2B5EF4-FFF2-40B4-BE49-F238E27FC236}">
                <a16:creationId xmlns:a16="http://schemas.microsoft.com/office/drawing/2014/main" id="{51095634-6164-42DF-AF20-950C726416DA}"/>
              </a:ext>
            </a:extLst>
          </p:cNvPr>
          <p:cNvSpPr/>
          <p:nvPr/>
        </p:nvSpPr>
        <p:spPr>
          <a:xfrm>
            <a:off x="6156777" y="104566"/>
            <a:ext cx="578484" cy="613838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9C90C7-98E9-49DC-8CEA-0EBD4E24C88D}"/>
              </a:ext>
            </a:extLst>
          </p:cNvPr>
          <p:cNvSpPr txBox="1"/>
          <p:nvPr/>
        </p:nvSpPr>
        <p:spPr>
          <a:xfrm>
            <a:off x="548680" y="4895091"/>
            <a:ext cx="583264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b="1" dirty="0"/>
              <a:t>내 차</a:t>
            </a:r>
            <a:r>
              <a:rPr lang="en-US" altLang="ko-KR" sz="2300" b="1" dirty="0"/>
              <a:t>(</a:t>
            </a:r>
            <a:r>
              <a:rPr lang="ko-KR" altLang="en-US" sz="2300" b="1" dirty="0"/>
              <a:t>아이디</a:t>
            </a:r>
            <a:r>
              <a:rPr lang="en-US" altLang="ko-KR" sz="2300" b="1" dirty="0"/>
              <a:t>)</a:t>
            </a:r>
          </a:p>
          <a:p>
            <a:pPr algn="ctr"/>
            <a:r>
              <a:rPr lang="ko-KR" altLang="en-US" sz="2000" dirty="0" err="1"/>
              <a:t>람보르기니</a:t>
            </a:r>
            <a:r>
              <a:rPr lang="en-US" altLang="ko-KR" sz="2000" dirty="0"/>
              <a:t>(</a:t>
            </a:r>
            <a:r>
              <a:rPr lang="ko-KR" altLang="en-US" sz="2000" dirty="0"/>
              <a:t>모델명</a:t>
            </a:r>
            <a:r>
              <a:rPr lang="en-US" altLang="ko-KR" sz="2000" dirty="0"/>
              <a:t>)</a:t>
            </a:r>
          </a:p>
          <a:p>
            <a:pPr algn="ctr"/>
            <a:r>
              <a:rPr lang="en-US" altLang="ko-KR" dirty="0"/>
              <a:t>12</a:t>
            </a:r>
            <a:r>
              <a:rPr lang="ko-KR" altLang="en-US" dirty="0"/>
              <a:t>가 </a:t>
            </a:r>
            <a:r>
              <a:rPr lang="en-US" altLang="ko-KR" dirty="0"/>
              <a:t>3456</a:t>
            </a: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7EF679CC-4796-4595-9DD3-180FED86F662}"/>
              </a:ext>
            </a:extLst>
          </p:cNvPr>
          <p:cNvSpPr/>
          <p:nvPr/>
        </p:nvSpPr>
        <p:spPr>
          <a:xfrm rot="16200000">
            <a:off x="-520451" y="4813547"/>
            <a:ext cx="12191999" cy="2564904"/>
          </a:xfrm>
          <a:prstGeom prst="round2SameRect">
            <a:avLst/>
          </a:prstGeom>
          <a:solidFill>
            <a:schemeClr val="bg1"/>
          </a:solidFill>
          <a:effectLst>
            <a:innerShdw blurRad="12700" dist="12700" dir="16200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</a:rPr>
              <a:t>느금마</a:t>
            </a:r>
            <a:r>
              <a:rPr lang="ko-KR" altLang="en-US" dirty="0">
                <a:latin typeface="맑은 고딕" panose="020B0503020000020004" pitchFamily="50" charset="-127"/>
              </a:rPr>
              <a:t> 짝수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341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1EC89C-5381-451A-8955-AB4365F78703}"/>
              </a:ext>
            </a:extLst>
          </p:cNvPr>
          <p:cNvSpPr/>
          <p:nvPr/>
        </p:nvSpPr>
        <p:spPr>
          <a:xfrm>
            <a:off x="0" y="911424"/>
            <a:ext cx="6858000" cy="11280576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7F9D32-B490-4991-B9F9-79CD0FB7D957}"/>
              </a:ext>
            </a:extLst>
          </p:cNvPr>
          <p:cNvSpPr/>
          <p:nvPr/>
        </p:nvSpPr>
        <p:spPr>
          <a:xfrm>
            <a:off x="0" y="0"/>
            <a:ext cx="6858000" cy="911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ㄴ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44B7B7-0D1F-4144-9849-2DF8D1D1E2F7}"/>
              </a:ext>
            </a:extLst>
          </p:cNvPr>
          <p:cNvSpPr txBox="1"/>
          <p:nvPr/>
        </p:nvSpPr>
        <p:spPr>
          <a:xfrm>
            <a:off x="2492896" y="254475"/>
            <a:ext cx="2691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/>
              <a:t>메인 페이지</a:t>
            </a:r>
            <a:endParaRPr lang="ko-KR" altLang="en-US" sz="2500" b="1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2EF5949-C836-442C-BA8C-236B5F273595}"/>
              </a:ext>
            </a:extLst>
          </p:cNvPr>
          <p:cNvSpPr/>
          <p:nvPr/>
        </p:nvSpPr>
        <p:spPr>
          <a:xfrm>
            <a:off x="188640" y="3162658"/>
            <a:ext cx="6516634" cy="289702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 descr="자동차, 도로, 운송, 실외이(가) 표시된 사진&#10;&#10;자동 생성된 설명">
            <a:extLst>
              <a:ext uri="{FF2B5EF4-FFF2-40B4-BE49-F238E27FC236}">
                <a16:creationId xmlns:a16="http://schemas.microsoft.com/office/drawing/2014/main" id="{0A81EB6C-B2DD-43BF-BFB8-AF0D03960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944" y="3431704"/>
            <a:ext cx="4242026" cy="1205348"/>
          </a:xfrm>
          <a:prstGeom prst="rect">
            <a:avLst/>
          </a:prstGeom>
        </p:spPr>
      </p:pic>
      <p:sp>
        <p:nvSpPr>
          <p:cNvPr id="21" name="1/2 액자 20">
            <a:extLst>
              <a:ext uri="{FF2B5EF4-FFF2-40B4-BE49-F238E27FC236}">
                <a16:creationId xmlns:a16="http://schemas.microsoft.com/office/drawing/2014/main" id="{D3735DF0-2FFF-429F-9FAC-4FB0CDF58EC6}"/>
              </a:ext>
            </a:extLst>
          </p:cNvPr>
          <p:cNvSpPr/>
          <p:nvPr/>
        </p:nvSpPr>
        <p:spPr>
          <a:xfrm rot="8111156">
            <a:off x="6062677" y="4431623"/>
            <a:ext cx="287892" cy="287711"/>
          </a:xfrm>
          <a:prstGeom prst="halfFra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1B37C5-21AC-4453-A983-42552B26C7B2}"/>
              </a:ext>
            </a:extLst>
          </p:cNvPr>
          <p:cNvSpPr txBox="1"/>
          <p:nvPr/>
        </p:nvSpPr>
        <p:spPr>
          <a:xfrm>
            <a:off x="734015" y="7206782"/>
            <a:ext cx="547260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b="1" dirty="0"/>
              <a:t>조회</a:t>
            </a:r>
            <a:r>
              <a:rPr lang="en-US" altLang="ko-KR" sz="2300" b="1" dirty="0"/>
              <a:t>, </a:t>
            </a:r>
            <a:r>
              <a:rPr lang="ko-KR" altLang="en-US" sz="2300" b="1" dirty="0"/>
              <a:t>제어 화면 만들기</a:t>
            </a:r>
          </a:p>
        </p:txBody>
      </p:sp>
      <p:sp>
        <p:nvSpPr>
          <p:cNvPr id="25" name="1/2 액자 24">
            <a:extLst>
              <a:ext uri="{FF2B5EF4-FFF2-40B4-BE49-F238E27FC236}">
                <a16:creationId xmlns:a16="http://schemas.microsoft.com/office/drawing/2014/main" id="{A9F7F582-A4AA-42F4-B632-ACBE7401BD8C}"/>
              </a:ext>
            </a:extLst>
          </p:cNvPr>
          <p:cNvSpPr/>
          <p:nvPr/>
        </p:nvSpPr>
        <p:spPr>
          <a:xfrm rot="18857557">
            <a:off x="561283" y="4417736"/>
            <a:ext cx="287892" cy="287711"/>
          </a:xfrm>
          <a:prstGeom prst="halfFra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95F3180-59F4-4CAF-8D85-37248B57C7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0" y="191344"/>
            <a:ext cx="578483" cy="55283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5A87229-6D57-4B78-BEFE-873351ED94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115" y="99033"/>
            <a:ext cx="721970" cy="72197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0EF47ACE-FFBA-4841-A550-338C5D247E7E}"/>
              </a:ext>
            </a:extLst>
          </p:cNvPr>
          <p:cNvSpPr/>
          <p:nvPr/>
        </p:nvSpPr>
        <p:spPr>
          <a:xfrm>
            <a:off x="5661248" y="99033"/>
            <a:ext cx="443198" cy="361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4" name="그래픽 33">
            <a:extLst>
              <a:ext uri="{FF2B5EF4-FFF2-40B4-BE49-F238E27FC236}">
                <a16:creationId xmlns:a16="http://schemas.microsoft.com/office/drawing/2014/main" id="{822D4366-1147-42CA-8F5F-5DE7A66BCC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354218" y="219525"/>
            <a:ext cx="484659" cy="48465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AB73CB5-BEF9-45EE-8DCD-DC24BB9EDD5F}"/>
              </a:ext>
            </a:extLst>
          </p:cNvPr>
          <p:cNvSpPr/>
          <p:nvPr/>
        </p:nvSpPr>
        <p:spPr>
          <a:xfrm>
            <a:off x="4574135" y="460390"/>
            <a:ext cx="1861887" cy="3192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B0329408-B26A-499E-A4A4-9CD86F098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488327"/>
              </p:ext>
            </p:extLst>
          </p:nvPr>
        </p:nvGraphicFramePr>
        <p:xfrm>
          <a:off x="4574396" y="480391"/>
          <a:ext cx="1861626" cy="31723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1626">
                  <a:extLst>
                    <a:ext uri="{9D8B030D-6E8A-4147-A177-3AD203B41FA5}">
                      <a16:colId xmlns:a16="http://schemas.microsoft.com/office/drawing/2014/main" val="2238059397"/>
                    </a:ext>
                  </a:extLst>
                </a:gridCol>
              </a:tblGrid>
              <a:tr h="10574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b="0" dirty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189313"/>
                  </a:ext>
                </a:extLst>
              </a:tr>
              <a:tr h="10574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b="0" dirty="0">
                          <a:solidFill>
                            <a:schemeClr val="tx1"/>
                          </a:solidFill>
                        </a:rPr>
                        <a:t>마이 페이지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939679"/>
                  </a:ext>
                </a:extLst>
              </a:tr>
              <a:tr h="10574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b="0" dirty="0">
                          <a:solidFill>
                            <a:schemeClr val="tx1"/>
                          </a:solidFill>
                        </a:rPr>
                        <a:t>로그아웃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625774"/>
                  </a:ext>
                </a:extLst>
              </a:tr>
            </a:tbl>
          </a:graphicData>
        </a:graphic>
      </p:graphicFrame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9AD965BA-6A61-419F-8190-C69F16BCDBCE}"/>
              </a:ext>
            </a:extLst>
          </p:cNvPr>
          <p:cNvSpPr/>
          <p:nvPr/>
        </p:nvSpPr>
        <p:spPr>
          <a:xfrm rot="10800000">
            <a:off x="6733000" y="1498880"/>
            <a:ext cx="1368152" cy="15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AF256F-AC15-4D3F-AE58-E1EC5ACC30A8}"/>
              </a:ext>
            </a:extLst>
          </p:cNvPr>
          <p:cNvSpPr txBox="1"/>
          <p:nvPr/>
        </p:nvSpPr>
        <p:spPr>
          <a:xfrm>
            <a:off x="8163443" y="1355855"/>
            <a:ext cx="331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내일 더 생각해보자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519B26-D928-48B3-8B7E-A180B2469BC8}"/>
              </a:ext>
            </a:extLst>
          </p:cNvPr>
          <p:cNvSpPr txBox="1"/>
          <p:nvPr/>
        </p:nvSpPr>
        <p:spPr>
          <a:xfrm>
            <a:off x="548680" y="4895091"/>
            <a:ext cx="583264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b="1" dirty="0"/>
              <a:t>내 차</a:t>
            </a:r>
            <a:r>
              <a:rPr lang="en-US" altLang="ko-KR" sz="2300" b="1" dirty="0"/>
              <a:t>(</a:t>
            </a:r>
            <a:r>
              <a:rPr lang="ko-KR" altLang="en-US" sz="2300" b="1" dirty="0"/>
              <a:t>아이디</a:t>
            </a:r>
            <a:r>
              <a:rPr lang="en-US" altLang="ko-KR" sz="2300" b="1" dirty="0"/>
              <a:t>)</a:t>
            </a:r>
          </a:p>
          <a:p>
            <a:pPr algn="ctr"/>
            <a:r>
              <a:rPr lang="ko-KR" altLang="en-US" sz="2000" dirty="0" err="1"/>
              <a:t>람보르기니</a:t>
            </a:r>
            <a:r>
              <a:rPr lang="en-US" altLang="ko-KR" sz="2000" dirty="0"/>
              <a:t>(</a:t>
            </a:r>
            <a:r>
              <a:rPr lang="ko-KR" altLang="en-US" sz="2000" dirty="0"/>
              <a:t>모델명</a:t>
            </a:r>
            <a:r>
              <a:rPr lang="en-US" altLang="ko-KR" sz="2000" dirty="0"/>
              <a:t>)</a:t>
            </a:r>
          </a:p>
          <a:p>
            <a:pPr algn="ctr"/>
            <a:r>
              <a:rPr lang="en-US" altLang="ko-KR" dirty="0"/>
              <a:t>12</a:t>
            </a:r>
            <a:r>
              <a:rPr lang="ko-KR" altLang="en-US" dirty="0"/>
              <a:t>가 </a:t>
            </a:r>
            <a:r>
              <a:rPr lang="en-US" altLang="ko-KR" dirty="0"/>
              <a:t>3456</a:t>
            </a:r>
          </a:p>
        </p:txBody>
      </p:sp>
    </p:spTree>
    <p:extLst>
      <p:ext uri="{BB962C8B-B14F-4D97-AF65-F5344CB8AC3E}">
        <p14:creationId xmlns:p14="http://schemas.microsoft.com/office/powerpoint/2010/main" val="3589321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1EC89C-5381-451A-8955-AB4365F78703}"/>
              </a:ext>
            </a:extLst>
          </p:cNvPr>
          <p:cNvSpPr/>
          <p:nvPr/>
        </p:nvSpPr>
        <p:spPr>
          <a:xfrm>
            <a:off x="0" y="911424"/>
            <a:ext cx="6858000" cy="11280576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4CD4FAE-F2D0-4D60-85BB-5D81E3342A5B}"/>
              </a:ext>
            </a:extLst>
          </p:cNvPr>
          <p:cNvSpPr/>
          <p:nvPr/>
        </p:nvSpPr>
        <p:spPr>
          <a:xfrm>
            <a:off x="188640" y="6431044"/>
            <a:ext cx="6516634" cy="289702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7F9D32-B490-4991-B9F9-79CD0FB7D957}"/>
              </a:ext>
            </a:extLst>
          </p:cNvPr>
          <p:cNvSpPr/>
          <p:nvPr/>
        </p:nvSpPr>
        <p:spPr>
          <a:xfrm>
            <a:off x="0" y="0"/>
            <a:ext cx="6858000" cy="911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44B7B7-0D1F-4144-9849-2DF8D1D1E2F7}"/>
              </a:ext>
            </a:extLst>
          </p:cNvPr>
          <p:cNvSpPr txBox="1"/>
          <p:nvPr/>
        </p:nvSpPr>
        <p:spPr>
          <a:xfrm>
            <a:off x="2083416" y="243450"/>
            <a:ext cx="2691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차량 등록 및 설정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74E68E9-6564-4024-9189-60707B836C3A}"/>
              </a:ext>
            </a:extLst>
          </p:cNvPr>
          <p:cNvSpPr/>
          <p:nvPr/>
        </p:nvSpPr>
        <p:spPr>
          <a:xfrm>
            <a:off x="188640" y="1199456"/>
            <a:ext cx="6516634" cy="15121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6591A-5D7A-422C-B95B-FC882BC6E058}"/>
              </a:ext>
            </a:extLst>
          </p:cNvPr>
          <p:cNvSpPr txBox="1"/>
          <p:nvPr/>
        </p:nvSpPr>
        <p:spPr>
          <a:xfrm>
            <a:off x="548680" y="1586208"/>
            <a:ext cx="374441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안기훈</a:t>
            </a:r>
            <a:endParaRPr lang="en-US" altLang="ko-KR" sz="2500" b="1" dirty="0"/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010-8555-5432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2EF5949-C836-442C-BA8C-236B5F273595}"/>
              </a:ext>
            </a:extLst>
          </p:cNvPr>
          <p:cNvSpPr/>
          <p:nvPr/>
        </p:nvSpPr>
        <p:spPr>
          <a:xfrm>
            <a:off x="188640" y="3162658"/>
            <a:ext cx="6516634" cy="289702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 descr="자동차, 도로, 운송, 실외이(가) 표시된 사진&#10;&#10;자동 생성된 설명">
            <a:extLst>
              <a:ext uri="{FF2B5EF4-FFF2-40B4-BE49-F238E27FC236}">
                <a16:creationId xmlns:a16="http://schemas.microsoft.com/office/drawing/2014/main" id="{0A81EB6C-B2DD-43BF-BFB8-AF0D03960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944" y="3431704"/>
            <a:ext cx="4242026" cy="1205348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E4DADB94-750D-46D5-B47B-79F4959DC8F9}"/>
              </a:ext>
            </a:extLst>
          </p:cNvPr>
          <p:cNvSpPr/>
          <p:nvPr/>
        </p:nvSpPr>
        <p:spPr>
          <a:xfrm rot="10800000">
            <a:off x="6767566" y="4496188"/>
            <a:ext cx="1368152" cy="15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7F7C1E-49AF-4A2B-93DB-632267914F50}"/>
              </a:ext>
            </a:extLst>
          </p:cNvPr>
          <p:cNvSpPr txBox="1"/>
          <p:nvPr/>
        </p:nvSpPr>
        <p:spPr>
          <a:xfrm>
            <a:off x="8198009" y="4353163"/>
            <a:ext cx="3319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누르면 상세 페이지로 상세 페이지에서 조회 후 수정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>
                <a:solidFill>
                  <a:srgbClr val="FF0000"/>
                </a:solidFill>
              </a:rPr>
              <a:t>삭제 가능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1B37C5-21AC-4453-A983-42552B26C7B2}"/>
              </a:ext>
            </a:extLst>
          </p:cNvPr>
          <p:cNvSpPr txBox="1"/>
          <p:nvPr/>
        </p:nvSpPr>
        <p:spPr>
          <a:xfrm>
            <a:off x="613652" y="8520316"/>
            <a:ext cx="547260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b="1" dirty="0"/>
              <a:t>자동차를 등록해주세요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7A04B282-B09F-4354-A52F-C04B94DB7850}"/>
              </a:ext>
            </a:extLst>
          </p:cNvPr>
          <p:cNvSpPr/>
          <p:nvPr/>
        </p:nvSpPr>
        <p:spPr>
          <a:xfrm rot="10800000">
            <a:off x="6493626" y="7730275"/>
            <a:ext cx="1368152" cy="15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6FBAB5-3889-4D83-ABBE-9F19BBD4DF8A}"/>
              </a:ext>
            </a:extLst>
          </p:cNvPr>
          <p:cNvSpPr txBox="1"/>
          <p:nvPr/>
        </p:nvSpPr>
        <p:spPr>
          <a:xfrm>
            <a:off x="7924069" y="7587250"/>
            <a:ext cx="331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누르면 자동차 등록 페이지로</a:t>
            </a:r>
          </a:p>
        </p:txBody>
      </p:sp>
      <p:pic>
        <p:nvPicPr>
          <p:cNvPr id="30" name="그래픽 29">
            <a:extLst>
              <a:ext uri="{FF2B5EF4-FFF2-40B4-BE49-F238E27FC236}">
                <a16:creationId xmlns:a16="http://schemas.microsoft.com/office/drawing/2014/main" id="{8BF336B4-D535-49F9-B51C-98BEBBEB7D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913345" y="6960026"/>
            <a:ext cx="1031308" cy="1031308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277939B6-BC41-47DA-BA33-70A78767F71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0" y="191344"/>
            <a:ext cx="578483" cy="55283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CEA0AC3E-E3E3-4B82-BED0-ED028F6E52A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115" y="99033"/>
            <a:ext cx="721970" cy="72197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9B51EDBF-2E77-4185-A7E4-282213955305}"/>
              </a:ext>
            </a:extLst>
          </p:cNvPr>
          <p:cNvSpPr/>
          <p:nvPr/>
        </p:nvSpPr>
        <p:spPr>
          <a:xfrm>
            <a:off x="5661248" y="99033"/>
            <a:ext cx="443198" cy="361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4" name="그래픽 43">
            <a:extLst>
              <a:ext uri="{FF2B5EF4-FFF2-40B4-BE49-F238E27FC236}">
                <a16:creationId xmlns:a16="http://schemas.microsoft.com/office/drawing/2014/main" id="{671ED292-B290-4C68-BC10-D6604B0A4BD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354218" y="219525"/>
            <a:ext cx="484659" cy="484659"/>
          </a:xfrm>
          <a:prstGeom prst="rect">
            <a:avLst/>
          </a:prstGeom>
        </p:spPr>
      </p:pic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193F7802-80B1-4EFD-A31F-23259EFB8B50}"/>
              </a:ext>
            </a:extLst>
          </p:cNvPr>
          <p:cNvSpPr/>
          <p:nvPr/>
        </p:nvSpPr>
        <p:spPr>
          <a:xfrm>
            <a:off x="5567970" y="5276493"/>
            <a:ext cx="925655" cy="51063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5D27C960-94FB-4543-ADE0-B2540041410A}"/>
              </a:ext>
            </a:extLst>
          </p:cNvPr>
          <p:cNvSpPr/>
          <p:nvPr/>
        </p:nvSpPr>
        <p:spPr>
          <a:xfrm rot="10800000">
            <a:off x="6410334" y="5496060"/>
            <a:ext cx="1368152" cy="15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526AA4-7D2D-408F-9575-44785D0B127B}"/>
              </a:ext>
            </a:extLst>
          </p:cNvPr>
          <p:cNvSpPr txBox="1"/>
          <p:nvPr/>
        </p:nvSpPr>
        <p:spPr>
          <a:xfrm>
            <a:off x="7840777" y="5353035"/>
            <a:ext cx="331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이거 어떻게 할지는 내일 생각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4D9DC4-1265-41D1-AB93-F0760F65ED98}"/>
              </a:ext>
            </a:extLst>
          </p:cNvPr>
          <p:cNvSpPr txBox="1"/>
          <p:nvPr/>
        </p:nvSpPr>
        <p:spPr>
          <a:xfrm>
            <a:off x="548680" y="4895091"/>
            <a:ext cx="583264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b="1" dirty="0"/>
              <a:t>내 차</a:t>
            </a:r>
            <a:r>
              <a:rPr lang="en-US" altLang="ko-KR" sz="2300" b="1" dirty="0"/>
              <a:t>(</a:t>
            </a:r>
            <a:r>
              <a:rPr lang="ko-KR" altLang="en-US" sz="2300" b="1" dirty="0"/>
              <a:t>아이디</a:t>
            </a:r>
            <a:r>
              <a:rPr lang="en-US" altLang="ko-KR" sz="2300" b="1" dirty="0"/>
              <a:t>)</a:t>
            </a:r>
          </a:p>
          <a:p>
            <a:pPr algn="ctr"/>
            <a:r>
              <a:rPr lang="ko-KR" altLang="en-US" sz="2000" dirty="0" err="1"/>
              <a:t>람보르기니</a:t>
            </a:r>
            <a:r>
              <a:rPr lang="en-US" altLang="ko-KR" sz="2000" dirty="0"/>
              <a:t>(</a:t>
            </a:r>
            <a:r>
              <a:rPr lang="ko-KR" altLang="en-US" sz="2000" dirty="0"/>
              <a:t>모델명</a:t>
            </a:r>
            <a:r>
              <a:rPr lang="en-US" altLang="ko-KR" sz="2000" dirty="0"/>
              <a:t>)</a:t>
            </a:r>
          </a:p>
          <a:p>
            <a:pPr algn="ctr"/>
            <a:r>
              <a:rPr lang="en-US" altLang="ko-KR" dirty="0"/>
              <a:t>12</a:t>
            </a:r>
            <a:r>
              <a:rPr lang="ko-KR" altLang="en-US" dirty="0"/>
              <a:t>가 </a:t>
            </a:r>
            <a:r>
              <a:rPr lang="en-US" altLang="ko-KR" dirty="0"/>
              <a:t>3456</a:t>
            </a:r>
          </a:p>
        </p:txBody>
      </p:sp>
    </p:spTree>
    <p:extLst>
      <p:ext uri="{BB962C8B-B14F-4D97-AF65-F5344CB8AC3E}">
        <p14:creationId xmlns:p14="http://schemas.microsoft.com/office/powerpoint/2010/main" val="1263409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1EC89C-5381-451A-8955-AB4365F78703}"/>
              </a:ext>
            </a:extLst>
          </p:cNvPr>
          <p:cNvSpPr/>
          <p:nvPr/>
        </p:nvSpPr>
        <p:spPr>
          <a:xfrm>
            <a:off x="0" y="911424"/>
            <a:ext cx="6858000" cy="11280576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7F9D32-B490-4991-B9F9-79CD0FB7D957}"/>
              </a:ext>
            </a:extLst>
          </p:cNvPr>
          <p:cNvSpPr/>
          <p:nvPr/>
        </p:nvSpPr>
        <p:spPr>
          <a:xfrm>
            <a:off x="0" y="0"/>
            <a:ext cx="6858000" cy="911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44B7B7-0D1F-4144-9849-2DF8D1D1E2F7}"/>
              </a:ext>
            </a:extLst>
          </p:cNvPr>
          <p:cNvSpPr txBox="1"/>
          <p:nvPr/>
        </p:nvSpPr>
        <p:spPr>
          <a:xfrm>
            <a:off x="2083416" y="243450"/>
            <a:ext cx="2691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차량 등록 및 설정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34F2781-1E4C-478A-908C-59040CE48956}"/>
              </a:ext>
            </a:extLst>
          </p:cNvPr>
          <p:cNvGrpSpPr/>
          <p:nvPr/>
        </p:nvGrpSpPr>
        <p:grpSpPr>
          <a:xfrm>
            <a:off x="188640" y="1127448"/>
            <a:ext cx="6516634" cy="2897023"/>
            <a:chOff x="188640" y="3126968"/>
            <a:chExt cx="6516634" cy="2897023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5DB7840-8423-41B3-8799-7B2F9D83DCDA}"/>
                </a:ext>
              </a:extLst>
            </p:cNvPr>
            <p:cNvSpPr/>
            <p:nvPr/>
          </p:nvSpPr>
          <p:spPr>
            <a:xfrm>
              <a:off x="188640" y="3126968"/>
              <a:ext cx="6516634" cy="28970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innerShdw blurRad="254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 descr="자동차, 도로, 운송, 실외이(가) 표시된 사진&#10;&#10;자동 생성된 설명">
              <a:extLst>
                <a:ext uri="{FF2B5EF4-FFF2-40B4-BE49-F238E27FC236}">
                  <a16:creationId xmlns:a16="http://schemas.microsoft.com/office/drawing/2014/main" id="{3BD94B3C-EA94-4CEA-BFFB-B0920D7E1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5944" y="3431704"/>
              <a:ext cx="4242026" cy="120534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0EAA85-12FE-43E0-AC44-E397579C6E5E}"/>
                </a:ext>
              </a:extLst>
            </p:cNvPr>
            <p:cNvSpPr txBox="1"/>
            <p:nvPr/>
          </p:nvSpPr>
          <p:spPr>
            <a:xfrm>
              <a:off x="548680" y="4927168"/>
              <a:ext cx="5832648" cy="663387"/>
            </a:xfrm>
            <a:prstGeom prst="rect">
              <a:avLst/>
            </a:prstGeom>
            <a:noFill/>
          </p:spPr>
          <p:txBody>
            <a:bodyPr wrap="square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3000" b="1" dirty="0"/>
                <a:t>내 차</a:t>
              </a:r>
              <a:endParaRPr lang="en-US" altLang="ko-KR" sz="3000" b="1" dirty="0"/>
            </a:p>
          </p:txBody>
        </p:sp>
      </p:grpSp>
      <p:pic>
        <p:nvPicPr>
          <p:cNvPr id="57" name="그림 56">
            <a:extLst>
              <a:ext uri="{FF2B5EF4-FFF2-40B4-BE49-F238E27FC236}">
                <a16:creationId xmlns:a16="http://schemas.microsoft.com/office/drawing/2014/main" id="{E7B44F34-6ED7-4C1C-A13B-11AEB890B9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0" y="191344"/>
            <a:ext cx="578483" cy="55283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7FDE7D5A-7E12-4BBA-8C21-53C2BC5481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115" y="99033"/>
            <a:ext cx="721970" cy="721970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06823C90-71DF-41C7-B669-0F99B65280E4}"/>
              </a:ext>
            </a:extLst>
          </p:cNvPr>
          <p:cNvSpPr/>
          <p:nvPr/>
        </p:nvSpPr>
        <p:spPr>
          <a:xfrm>
            <a:off x="5661248" y="99033"/>
            <a:ext cx="443198" cy="361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0" name="그래픽 59">
            <a:extLst>
              <a:ext uri="{FF2B5EF4-FFF2-40B4-BE49-F238E27FC236}">
                <a16:creationId xmlns:a16="http://schemas.microsoft.com/office/drawing/2014/main" id="{C51B5AAB-7FE7-4B60-A389-52F9900158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354218" y="219525"/>
            <a:ext cx="484659" cy="484659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727C993A-9BBF-4E79-B655-90BC896FFD5D}"/>
              </a:ext>
            </a:extLst>
          </p:cNvPr>
          <p:cNvSpPr/>
          <p:nvPr/>
        </p:nvSpPr>
        <p:spPr>
          <a:xfrm>
            <a:off x="188640" y="4223792"/>
            <a:ext cx="6516634" cy="7200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5D06D7-5062-4CA6-986C-C36A7128F430}"/>
              </a:ext>
            </a:extLst>
          </p:cNvPr>
          <p:cNvSpPr txBox="1"/>
          <p:nvPr/>
        </p:nvSpPr>
        <p:spPr>
          <a:xfrm>
            <a:off x="360040" y="4679673"/>
            <a:ext cx="219554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/>
              <a:t>비밀번호 확인 </a:t>
            </a:r>
            <a:r>
              <a:rPr lang="en-US" altLang="ko-KR" sz="2300" b="1" dirty="0"/>
              <a:t>:</a:t>
            </a:r>
            <a:endParaRPr lang="ko-KR" altLang="en-US" sz="2300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5080CD5-D723-4138-947F-B1A2E3E2DEF6}"/>
              </a:ext>
            </a:extLst>
          </p:cNvPr>
          <p:cNvSpPr/>
          <p:nvPr/>
        </p:nvSpPr>
        <p:spPr>
          <a:xfrm>
            <a:off x="2492896" y="4583833"/>
            <a:ext cx="4099830" cy="648071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AAC3DDF-0E61-4CE5-9696-6A31D4972AEC}"/>
              </a:ext>
            </a:extLst>
          </p:cNvPr>
          <p:cNvSpPr txBox="1"/>
          <p:nvPr/>
        </p:nvSpPr>
        <p:spPr>
          <a:xfrm>
            <a:off x="332656" y="5729145"/>
            <a:ext cx="219554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/>
              <a:t>비밀번호 확인 </a:t>
            </a:r>
            <a:r>
              <a:rPr lang="en-US" altLang="ko-KR" sz="2300" b="1" dirty="0"/>
              <a:t>:</a:t>
            </a:r>
            <a:endParaRPr lang="ko-KR" altLang="en-US" sz="23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1F3F52B-95C6-43F6-A1F6-1E12BE362904}"/>
              </a:ext>
            </a:extLst>
          </p:cNvPr>
          <p:cNvSpPr/>
          <p:nvPr/>
        </p:nvSpPr>
        <p:spPr>
          <a:xfrm>
            <a:off x="2465512" y="5633305"/>
            <a:ext cx="4099830" cy="648071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F874783-003B-4A3B-814D-0633BD87846A}"/>
              </a:ext>
            </a:extLst>
          </p:cNvPr>
          <p:cNvSpPr txBox="1"/>
          <p:nvPr/>
        </p:nvSpPr>
        <p:spPr>
          <a:xfrm>
            <a:off x="355128" y="6727142"/>
            <a:ext cx="219554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/>
              <a:t>비밀번호 확인 </a:t>
            </a:r>
            <a:r>
              <a:rPr lang="en-US" altLang="ko-KR" sz="2300" b="1" dirty="0"/>
              <a:t>:</a:t>
            </a:r>
            <a:endParaRPr lang="ko-KR" altLang="en-US" sz="2300" b="1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77D8338-C31F-4175-8F92-284AF4CE3B61}"/>
              </a:ext>
            </a:extLst>
          </p:cNvPr>
          <p:cNvSpPr/>
          <p:nvPr/>
        </p:nvSpPr>
        <p:spPr>
          <a:xfrm>
            <a:off x="2487984" y="6631302"/>
            <a:ext cx="4099830" cy="648071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DCDCF3F-394E-4EAE-ACCF-A3B4A73A3DD2}"/>
              </a:ext>
            </a:extLst>
          </p:cNvPr>
          <p:cNvSpPr txBox="1"/>
          <p:nvPr/>
        </p:nvSpPr>
        <p:spPr>
          <a:xfrm>
            <a:off x="327744" y="7776614"/>
            <a:ext cx="219554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/>
              <a:t>비밀번호 확인 </a:t>
            </a:r>
            <a:r>
              <a:rPr lang="en-US" altLang="ko-KR" sz="2300" b="1" dirty="0"/>
              <a:t>:</a:t>
            </a:r>
            <a:endParaRPr lang="ko-KR" altLang="en-US" sz="2300" b="1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4A98987-F167-4C2B-9328-700DA41A9368}"/>
              </a:ext>
            </a:extLst>
          </p:cNvPr>
          <p:cNvSpPr/>
          <p:nvPr/>
        </p:nvSpPr>
        <p:spPr>
          <a:xfrm>
            <a:off x="2460600" y="7680774"/>
            <a:ext cx="4099830" cy="648071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8DE521E-B40C-45CF-B2FE-750824E1F3FC}"/>
              </a:ext>
            </a:extLst>
          </p:cNvPr>
          <p:cNvSpPr txBox="1"/>
          <p:nvPr/>
        </p:nvSpPr>
        <p:spPr>
          <a:xfrm>
            <a:off x="355128" y="8870451"/>
            <a:ext cx="219554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/>
              <a:t>비밀번호 확인 </a:t>
            </a:r>
            <a:r>
              <a:rPr lang="en-US" altLang="ko-KR" sz="2300" b="1" dirty="0"/>
              <a:t>:</a:t>
            </a:r>
            <a:endParaRPr lang="ko-KR" altLang="en-US" sz="2300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D595E38-76BA-4547-B8F1-C55B2706333B}"/>
              </a:ext>
            </a:extLst>
          </p:cNvPr>
          <p:cNvSpPr/>
          <p:nvPr/>
        </p:nvSpPr>
        <p:spPr>
          <a:xfrm>
            <a:off x="2487984" y="8774611"/>
            <a:ext cx="4099830" cy="648071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4BE5B5B-50A2-4CD8-92C1-8F98D2877595}"/>
              </a:ext>
            </a:extLst>
          </p:cNvPr>
          <p:cNvSpPr txBox="1"/>
          <p:nvPr/>
        </p:nvSpPr>
        <p:spPr>
          <a:xfrm>
            <a:off x="327744" y="9919923"/>
            <a:ext cx="219554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/>
              <a:t>비밀번호 확인 </a:t>
            </a:r>
            <a:r>
              <a:rPr lang="en-US" altLang="ko-KR" sz="2300" b="1" dirty="0"/>
              <a:t>:</a:t>
            </a:r>
            <a:endParaRPr lang="ko-KR" altLang="en-US" sz="2300" b="1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8476647-ACCD-4568-A0C5-39D08F39D403}"/>
              </a:ext>
            </a:extLst>
          </p:cNvPr>
          <p:cNvSpPr/>
          <p:nvPr/>
        </p:nvSpPr>
        <p:spPr>
          <a:xfrm>
            <a:off x="2460600" y="9824083"/>
            <a:ext cx="4099830" cy="648071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16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1EC89C-5381-451A-8955-AB4365F78703}"/>
              </a:ext>
            </a:extLst>
          </p:cNvPr>
          <p:cNvSpPr/>
          <p:nvPr/>
        </p:nvSpPr>
        <p:spPr>
          <a:xfrm>
            <a:off x="0" y="911424"/>
            <a:ext cx="6858000" cy="11280576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7F9D32-B490-4991-B9F9-79CD0FB7D957}"/>
              </a:ext>
            </a:extLst>
          </p:cNvPr>
          <p:cNvSpPr/>
          <p:nvPr/>
        </p:nvSpPr>
        <p:spPr>
          <a:xfrm>
            <a:off x="0" y="0"/>
            <a:ext cx="6858000" cy="911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44B7B7-0D1F-4144-9849-2DF8D1D1E2F7}"/>
              </a:ext>
            </a:extLst>
          </p:cNvPr>
          <p:cNvSpPr txBox="1"/>
          <p:nvPr/>
        </p:nvSpPr>
        <p:spPr>
          <a:xfrm>
            <a:off x="2083416" y="243450"/>
            <a:ext cx="2691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차량 등록 및 설정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34F2781-1E4C-478A-908C-59040CE48956}"/>
              </a:ext>
            </a:extLst>
          </p:cNvPr>
          <p:cNvGrpSpPr/>
          <p:nvPr/>
        </p:nvGrpSpPr>
        <p:grpSpPr>
          <a:xfrm>
            <a:off x="188640" y="1127448"/>
            <a:ext cx="6516634" cy="2897023"/>
            <a:chOff x="188640" y="3126968"/>
            <a:chExt cx="6516634" cy="2897023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5DB7840-8423-41B3-8799-7B2F9D83DCDA}"/>
                </a:ext>
              </a:extLst>
            </p:cNvPr>
            <p:cNvSpPr/>
            <p:nvPr/>
          </p:nvSpPr>
          <p:spPr>
            <a:xfrm>
              <a:off x="188640" y="3126968"/>
              <a:ext cx="6516634" cy="28970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innerShdw blurRad="254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 descr="자동차, 도로, 운송, 실외이(가) 표시된 사진&#10;&#10;자동 생성된 설명">
              <a:extLst>
                <a:ext uri="{FF2B5EF4-FFF2-40B4-BE49-F238E27FC236}">
                  <a16:creationId xmlns:a16="http://schemas.microsoft.com/office/drawing/2014/main" id="{3BD94B3C-EA94-4CEA-BFFB-B0920D7E1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5944" y="3431704"/>
              <a:ext cx="4242026" cy="120534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0EAA85-12FE-43E0-AC44-E397579C6E5E}"/>
                </a:ext>
              </a:extLst>
            </p:cNvPr>
            <p:cNvSpPr txBox="1"/>
            <p:nvPr/>
          </p:nvSpPr>
          <p:spPr>
            <a:xfrm>
              <a:off x="548680" y="4927168"/>
              <a:ext cx="5832648" cy="663387"/>
            </a:xfrm>
            <a:prstGeom prst="rect">
              <a:avLst/>
            </a:prstGeom>
            <a:noFill/>
          </p:spPr>
          <p:txBody>
            <a:bodyPr wrap="square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3000" b="1" dirty="0"/>
                <a:t>내 차</a:t>
              </a:r>
              <a:endParaRPr lang="en-US" altLang="ko-KR" sz="3000" b="1" dirty="0"/>
            </a:p>
          </p:txBody>
        </p:sp>
      </p:grpSp>
      <p:pic>
        <p:nvPicPr>
          <p:cNvPr id="57" name="그림 56">
            <a:extLst>
              <a:ext uri="{FF2B5EF4-FFF2-40B4-BE49-F238E27FC236}">
                <a16:creationId xmlns:a16="http://schemas.microsoft.com/office/drawing/2014/main" id="{E7B44F34-6ED7-4C1C-A13B-11AEB890B9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0" y="191344"/>
            <a:ext cx="578483" cy="55283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7FDE7D5A-7E12-4BBA-8C21-53C2BC5481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115" y="99033"/>
            <a:ext cx="721970" cy="721970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06823C90-71DF-41C7-B669-0F99B65280E4}"/>
              </a:ext>
            </a:extLst>
          </p:cNvPr>
          <p:cNvSpPr/>
          <p:nvPr/>
        </p:nvSpPr>
        <p:spPr>
          <a:xfrm>
            <a:off x="5661248" y="99033"/>
            <a:ext cx="443198" cy="361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0" name="그래픽 59">
            <a:extLst>
              <a:ext uri="{FF2B5EF4-FFF2-40B4-BE49-F238E27FC236}">
                <a16:creationId xmlns:a16="http://schemas.microsoft.com/office/drawing/2014/main" id="{C51B5AAB-7FE7-4B60-A389-52F9900158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354218" y="219525"/>
            <a:ext cx="484659" cy="484659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727C993A-9BBF-4E79-B655-90BC896FFD5D}"/>
              </a:ext>
            </a:extLst>
          </p:cNvPr>
          <p:cNvSpPr/>
          <p:nvPr/>
        </p:nvSpPr>
        <p:spPr>
          <a:xfrm>
            <a:off x="188640" y="4223792"/>
            <a:ext cx="6516634" cy="7200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5D06D7-5062-4CA6-986C-C36A7128F430}"/>
              </a:ext>
            </a:extLst>
          </p:cNvPr>
          <p:cNvSpPr txBox="1"/>
          <p:nvPr/>
        </p:nvSpPr>
        <p:spPr>
          <a:xfrm>
            <a:off x="360040" y="4679673"/>
            <a:ext cx="219554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/>
              <a:t>비밀번호 확인 </a:t>
            </a:r>
            <a:r>
              <a:rPr lang="en-US" altLang="ko-KR" sz="2300" b="1" dirty="0"/>
              <a:t>:</a:t>
            </a:r>
            <a:endParaRPr lang="ko-KR" altLang="en-US" sz="2300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5080CD5-D723-4138-947F-B1A2E3E2DEF6}"/>
              </a:ext>
            </a:extLst>
          </p:cNvPr>
          <p:cNvSpPr/>
          <p:nvPr/>
        </p:nvSpPr>
        <p:spPr>
          <a:xfrm>
            <a:off x="2492896" y="4583833"/>
            <a:ext cx="4099830" cy="648071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AAC3DDF-0E61-4CE5-9696-6A31D4972AEC}"/>
              </a:ext>
            </a:extLst>
          </p:cNvPr>
          <p:cNvSpPr txBox="1"/>
          <p:nvPr/>
        </p:nvSpPr>
        <p:spPr>
          <a:xfrm>
            <a:off x="332656" y="5729145"/>
            <a:ext cx="219554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/>
              <a:t>비밀번호 확인 </a:t>
            </a:r>
            <a:r>
              <a:rPr lang="en-US" altLang="ko-KR" sz="2300" b="1" dirty="0"/>
              <a:t>:</a:t>
            </a:r>
            <a:endParaRPr lang="ko-KR" altLang="en-US" sz="23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1F3F52B-95C6-43F6-A1F6-1E12BE362904}"/>
              </a:ext>
            </a:extLst>
          </p:cNvPr>
          <p:cNvSpPr/>
          <p:nvPr/>
        </p:nvSpPr>
        <p:spPr>
          <a:xfrm>
            <a:off x="2465512" y="5633305"/>
            <a:ext cx="4099830" cy="648071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F874783-003B-4A3B-814D-0633BD87846A}"/>
              </a:ext>
            </a:extLst>
          </p:cNvPr>
          <p:cNvSpPr txBox="1"/>
          <p:nvPr/>
        </p:nvSpPr>
        <p:spPr>
          <a:xfrm>
            <a:off x="355128" y="6727142"/>
            <a:ext cx="219554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/>
              <a:t>비밀번호 확인 </a:t>
            </a:r>
            <a:r>
              <a:rPr lang="en-US" altLang="ko-KR" sz="2300" b="1" dirty="0"/>
              <a:t>:</a:t>
            </a:r>
            <a:endParaRPr lang="ko-KR" altLang="en-US" sz="2300" b="1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77D8338-C31F-4175-8F92-284AF4CE3B61}"/>
              </a:ext>
            </a:extLst>
          </p:cNvPr>
          <p:cNvSpPr/>
          <p:nvPr/>
        </p:nvSpPr>
        <p:spPr>
          <a:xfrm>
            <a:off x="2487984" y="6631302"/>
            <a:ext cx="4099830" cy="648071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DCDCF3F-394E-4EAE-ACCF-A3B4A73A3DD2}"/>
              </a:ext>
            </a:extLst>
          </p:cNvPr>
          <p:cNvSpPr txBox="1"/>
          <p:nvPr/>
        </p:nvSpPr>
        <p:spPr>
          <a:xfrm>
            <a:off x="327744" y="7776614"/>
            <a:ext cx="219554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/>
              <a:t>비밀번호 확인 </a:t>
            </a:r>
            <a:r>
              <a:rPr lang="en-US" altLang="ko-KR" sz="2300" b="1" dirty="0"/>
              <a:t>:</a:t>
            </a:r>
            <a:endParaRPr lang="ko-KR" altLang="en-US" sz="2300" b="1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4A98987-F167-4C2B-9328-700DA41A9368}"/>
              </a:ext>
            </a:extLst>
          </p:cNvPr>
          <p:cNvSpPr/>
          <p:nvPr/>
        </p:nvSpPr>
        <p:spPr>
          <a:xfrm>
            <a:off x="2460600" y="7680774"/>
            <a:ext cx="4099830" cy="648071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8DE521E-B40C-45CF-B2FE-750824E1F3FC}"/>
              </a:ext>
            </a:extLst>
          </p:cNvPr>
          <p:cNvSpPr txBox="1"/>
          <p:nvPr/>
        </p:nvSpPr>
        <p:spPr>
          <a:xfrm>
            <a:off x="355128" y="8870451"/>
            <a:ext cx="219554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/>
              <a:t>비밀번호 확인 </a:t>
            </a:r>
            <a:r>
              <a:rPr lang="en-US" altLang="ko-KR" sz="2300" b="1" dirty="0"/>
              <a:t>:</a:t>
            </a:r>
            <a:endParaRPr lang="ko-KR" altLang="en-US" sz="2300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D595E38-76BA-4547-B8F1-C55B2706333B}"/>
              </a:ext>
            </a:extLst>
          </p:cNvPr>
          <p:cNvSpPr/>
          <p:nvPr/>
        </p:nvSpPr>
        <p:spPr>
          <a:xfrm>
            <a:off x="2487984" y="8774611"/>
            <a:ext cx="4099830" cy="648071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4BE5B5B-50A2-4CD8-92C1-8F98D2877595}"/>
              </a:ext>
            </a:extLst>
          </p:cNvPr>
          <p:cNvSpPr txBox="1"/>
          <p:nvPr/>
        </p:nvSpPr>
        <p:spPr>
          <a:xfrm>
            <a:off x="327744" y="9919923"/>
            <a:ext cx="219554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/>
              <a:t>비밀번호 확인 </a:t>
            </a:r>
            <a:r>
              <a:rPr lang="en-US" altLang="ko-KR" sz="2300" b="1" dirty="0"/>
              <a:t>:</a:t>
            </a:r>
            <a:endParaRPr lang="ko-KR" altLang="en-US" sz="2300" b="1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8476647-ACCD-4568-A0C5-39D08F39D403}"/>
              </a:ext>
            </a:extLst>
          </p:cNvPr>
          <p:cNvSpPr/>
          <p:nvPr/>
        </p:nvSpPr>
        <p:spPr>
          <a:xfrm>
            <a:off x="2460600" y="9824083"/>
            <a:ext cx="4099830" cy="648071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543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실외, 구름낀, 비행, 대형이(가) 표시된 사진&#10;&#10;자동 생성된 설명">
            <a:extLst>
              <a:ext uri="{FF2B5EF4-FFF2-40B4-BE49-F238E27FC236}">
                <a16:creationId xmlns:a16="http://schemas.microsoft.com/office/drawing/2014/main" id="{09CCA3A5-87BA-47E7-B2B5-01D4633790B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3432"/>
            <a:ext cx="6858000" cy="47304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5AA7A1-B07E-434A-BF60-00503C95315F}"/>
              </a:ext>
            </a:extLst>
          </p:cNvPr>
          <p:cNvSpPr txBox="1"/>
          <p:nvPr/>
        </p:nvSpPr>
        <p:spPr>
          <a:xfrm>
            <a:off x="692696" y="5663952"/>
            <a:ext cx="1512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아이디 </a:t>
            </a:r>
            <a:r>
              <a:rPr lang="en-US" altLang="ko-KR" sz="3000" b="1" dirty="0"/>
              <a:t>:</a:t>
            </a:r>
            <a:endParaRPr lang="ko-KR" altLang="en-US" sz="3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3F6FAE-468B-4F45-98EC-216C8B3D407F}"/>
              </a:ext>
            </a:extLst>
          </p:cNvPr>
          <p:cNvSpPr txBox="1"/>
          <p:nvPr/>
        </p:nvSpPr>
        <p:spPr>
          <a:xfrm>
            <a:off x="692696" y="6478106"/>
            <a:ext cx="1944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비밀번호 </a:t>
            </a:r>
            <a:r>
              <a:rPr lang="en-US" altLang="ko-KR" sz="3000" b="1" dirty="0"/>
              <a:t>:</a:t>
            </a:r>
            <a:endParaRPr lang="ko-KR" altLang="en-US" sz="3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C6A88D-D98E-4CBC-B09E-48991944F124}"/>
              </a:ext>
            </a:extLst>
          </p:cNvPr>
          <p:cNvSpPr/>
          <p:nvPr/>
        </p:nvSpPr>
        <p:spPr>
          <a:xfrm>
            <a:off x="2852936" y="5663952"/>
            <a:ext cx="2664296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F3DDD5-A261-4953-A5CA-8B8C6A7FEF98}"/>
              </a:ext>
            </a:extLst>
          </p:cNvPr>
          <p:cNvSpPr/>
          <p:nvPr/>
        </p:nvSpPr>
        <p:spPr>
          <a:xfrm>
            <a:off x="2852936" y="6478106"/>
            <a:ext cx="2664296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08B060-A869-42E4-A95C-B2C567BCD7C9}"/>
              </a:ext>
            </a:extLst>
          </p:cNvPr>
          <p:cNvSpPr/>
          <p:nvPr/>
        </p:nvSpPr>
        <p:spPr>
          <a:xfrm>
            <a:off x="0" y="0"/>
            <a:ext cx="6858000" cy="983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33BCE38-2067-422B-92B0-E2728121FE6C}"/>
              </a:ext>
            </a:extLst>
          </p:cNvPr>
          <p:cNvSpPr/>
          <p:nvPr/>
        </p:nvSpPr>
        <p:spPr>
          <a:xfrm>
            <a:off x="-1647559" y="394734"/>
            <a:ext cx="1368152" cy="15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7D7E8D-4E91-47D4-8786-62A0F052B788}"/>
              </a:ext>
            </a:extLst>
          </p:cNvPr>
          <p:cNvSpPr txBox="1"/>
          <p:nvPr/>
        </p:nvSpPr>
        <p:spPr>
          <a:xfrm>
            <a:off x="-3578377" y="33536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액션바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143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CAA1B-8946-4D9D-B34D-0D10A7C7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Customer Tablet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3B6461-6BD0-4F6A-BC64-733EFE43F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자동로그인</a:t>
            </a:r>
            <a:r>
              <a:rPr lang="en-US" altLang="ko-KR" dirty="0"/>
              <a:t>(</a:t>
            </a:r>
            <a:r>
              <a:rPr lang="ko-KR" altLang="en-US" dirty="0"/>
              <a:t>최초 </a:t>
            </a:r>
            <a:r>
              <a:rPr lang="en-US" altLang="ko-KR" dirty="0"/>
              <a:t>1</a:t>
            </a:r>
            <a:r>
              <a:rPr lang="ko-KR" altLang="en-US" dirty="0"/>
              <a:t>번 무조건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car : PK</a:t>
            </a:r>
          </a:p>
          <a:p>
            <a:pPr lvl="1"/>
            <a:r>
              <a:rPr lang="ko-KR" altLang="en-US" dirty="0"/>
              <a:t>최초에 차를 출고할 때</a:t>
            </a:r>
            <a:r>
              <a:rPr lang="en-US" altLang="ko-KR" dirty="0"/>
              <a:t>, </a:t>
            </a:r>
            <a:r>
              <a:rPr lang="ko-KR" altLang="en-US" dirty="0"/>
              <a:t>연결해서 나간다</a:t>
            </a:r>
            <a:endParaRPr lang="en-US" altLang="ko-KR" dirty="0"/>
          </a:p>
          <a:p>
            <a:r>
              <a:rPr lang="ko-KR" altLang="en-US" dirty="0"/>
              <a:t>차량 상태 조회</a:t>
            </a:r>
            <a:r>
              <a:rPr lang="en-US" altLang="ko-KR" dirty="0"/>
              <a:t>(</a:t>
            </a:r>
            <a:r>
              <a:rPr lang="ko-KR" altLang="en-US" dirty="0"/>
              <a:t>시동</a:t>
            </a:r>
            <a:r>
              <a:rPr lang="en-US" altLang="ko-KR" dirty="0"/>
              <a:t>, </a:t>
            </a:r>
            <a:r>
              <a:rPr lang="ko-KR" altLang="en-US" dirty="0"/>
              <a:t>도어</a:t>
            </a:r>
            <a:r>
              <a:rPr lang="en-US" altLang="ko-KR" dirty="0"/>
              <a:t>, </a:t>
            </a:r>
            <a:r>
              <a:rPr lang="ko-KR" altLang="en-US" dirty="0"/>
              <a:t>온도 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원격 제어</a:t>
            </a:r>
            <a:endParaRPr lang="en-US" altLang="ko-KR" dirty="0"/>
          </a:p>
          <a:p>
            <a:pPr lvl="1"/>
            <a:r>
              <a:rPr lang="ko-KR" altLang="en-US" dirty="0" err="1"/>
              <a:t>메인화면</a:t>
            </a:r>
            <a:endParaRPr lang="en-US" altLang="ko-KR" dirty="0"/>
          </a:p>
          <a:p>
            <a:pPr lvl="1"/>
            <a:r>
              <a:rPr lang="ko-KR" altLang="en-US" dirty="0"/>
              <a:t>운전 환경</a:t>
            </a:r>
            <a:r>
              <a:rPr lang="en-US" altLang="ko-KR" dirty="0"/>
              <a:t>(</a:t>
            </a:r>
            <a:r>
              <a:rPr lang="ko-KR" altLang="en-US" dirty="0"/>
              <a:t>날씨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화물차 </a:t>
            </a:r>
            <a:r>
              <a:rPr lang="ko-KR" altLang="en-US" dirty="0" err="1"/>
              <a:t>낙하물</a:t>
            </a:r>
            <a:r>
              <a:rPr lang="ko-KR" altLang="en-US" dirty="0"/>
              <a:t> 알림 팝업</a:t>
            </a:r>
            <a:endParaRPr lang="en-US" altLang="ko-KR" dirty="0"/>
          </a:p>
          <a:p>
            <a:r>
              <a:rPr lang="ko-KR" altLang="en-US" dirty="0"/>
              <a:t>졸음 운전 팝업과 소리</a:t>
            </a:r>
            <a:endParaRPr lang="en-US" altLang="ko-KR" dirty="0"/>
          </a:p>
          <a:p>
            <a:r>
              <a:rPr lang="ko-KR" altLang="en-US" dirty="0"/>
              <a:t>조회 페이지</a:t>
            </a:r>
            <a:endParaRPr lang="en-US" altLang="ko-KR" dirty="0"/>
          </a:p>
          <a:p>
            <a:pPr lvl="1"/>
            <a:r>
              <a:rPr lang="ko-KR" altLang="en-US" dirty="0"/>
              <a:t>한 화면에 보여주기</a:t>
            </a:r>
            <a:r>
              <a:rPr lang="en-US" altLang="ko-KR" dirty="0"/>
              <a:t>(Push Message</a:t>
            </a:r>
            <a:r>
              <a:rPr lang="ko-KR" altLang="en-US" dirty="0"/>
              <a:t>만 </a:t>
            </a:r>
            <a:r>
              <a:rPr lang="en-US" altLang="ko-KR" dirty="0"/>
              <a:t>X)</a:t>
            </a:r>
          </a:p>
          <a:p>
            <a:pPr lvl="1"/>
            <a:r>
              <a:rPr lang="ko-KR" altLang="en-US" dirty="0"/>
              <a:t>화물차라면 무게도 나타낸다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지도 </a:t>
            </a:r>
            <a:r>
              <a:rPr lang="en-US" altLang="ko-KR" dirty="0"/>
              <a:t>– 2</a:t>
            </a:r>
            <a:r>
              <a:rPr lang="ko-KR" altLang="en-US" dirty="0"/>
              <a:t>순위</a:t>
            </a:r>
            <a:endParaRPr lang="en-US" altLang="ko-KR" dirty="0"/>
          </a:p>
          <a:p>
            <a:r>
              <a:rPr lang="ko-KR" altLang="en-US" dirty="0"/>
              <a:t>실시간 화장실 가용 정보</a:t>
            </a:r>
            <a:endParaRPr lang="en-US" altLang="ko-KR" dirty="0"/>
          </a:p>
          <a:p>
            <a:r>
              <a:rPr lang="ko-KR" altLang="en-US" dirty="0"/>
              <a:t>공영 주차장</a:t>
            </a:r>
            <a:endParaRPr lang="en-US" altLang="ko-KR" dirty="0"/>
          </a:p>
          <a:p>
            <a:r>
              <a:rPr lang="ko-KR" altLang="en-US" dirty="0"/>
              <a:t>차량 소모품 상태 조회</a:t>
            </a:r>
            <a:endParaRPr lang="en-US" altLang="ko-KR" dirty="0"/>
          </a:p>
          <a:p>
            <a:pPr lvl="1"/>
            <a:r>
              <a:rPr lang="ko-KR" altLang="en-US" dirty="0"/>
              <a:t>소모품 살 수 있는 주변 </a:t>
            </a:r>
            <a:r>
              <a:rPr lang="ko-KR" altLang="en-US" dirty="0" err="1"/>
              <a:t>공업사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텍스트 음성 변환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6712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9743A3-704A-46AC-86DE-8A30B90EAA11}"/>
              </a:ext>
            </a:extLst>
          </p:cNvPr>
          <p:cNvSpPr/>
          <p:nvPr/>
        </p:nvSpPr>
        <p:spPr>
          <a:xfrm>
            <a:off x="-5499992" y="658753"/>
            <a:ext cx="12457384" cy="60320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CA5E2E-7141-49C4-BAEB-D3E1F73A6C8A}"/>
              </a:ext>
            </a:extLst>
          </p:cNvPr>
          <p:cNvSpPr/>
          <p:nvPr/>
        </p:nvSpPr>
        <p:spPr>
          <a:xfrm>
            <a:off x="-5139952" y="911424"/>
            <a:ext cx="1180931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기능 조회 페이지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D77AF9-82E7-4989-83C0-059DF50D6907}"/>
              </a:ext>
            </a:extLst>
          </p:cNvPr>
          <p:cNvSpPr/>
          <p:nvPr/>
        </p:nvSpPr>
        <p:spPr>
          <a:xfrm>
            <a:off x="-5139952" y="2476230"/>
            <a:ext cx="5793059" cy="3547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BC9BFB-2153-4046-9FA3-A8793289679A}"/>
              </a:ext>
            </a:extLst>
          </p:cNvPr>
          <p:cNvSpPr/>
          <p:nvPr/>
        </p:nvSpPr>
        <p:spPr>
          <a:xfrm>
            <a:off x="1013147" y="2448255"/>
            <a:ext cx="5256584" cy="3547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7F524B-8943-4DA7-85D1-87E189F9B6A4}"/>
              </a:ext>
            </a:extLst>
          </p:cNvPr>
          <p:cNvSpPr/>
          <p:nvPr/>
        </p:nvSpPr>
        <p:spPr>
          <a:xfrm>
            <a:off x="6636128" y="2476229"/>
            <a:ext cx="5656213" cy="3519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4A8EA4-0223-4402-9D22-A33E003F7050}"/>
              </a:ext>
            </a:extLst>
          </p:cNvPr>
          <p:cNvSpPr/>
          <p:nvPr/>
        </p:nvSpPr>
        <p:spPr>
          <a:xfrm>
            <a:off x="12619149" y="2476229"/>
            <a:ext cx="4563379" cy="3547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67EDFF-7A8E-45CA-98B5-94E336462105}"/>
              </a:ext>
            </a:extLst>
          </p:cNvPr>
          <p:cNvSpPr/>
          <p:nvPr/>
        </p:nvSpPr>
        <p:spPr>
          <a:xfrm>
            <a:off x="-5283968" y="6168009"/>
            <a:ext cx="11953328" cy="363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A7A291-1B84-4773-AAE9-9FE4F518C8CA}"/>
              </a:ext>
            </a:extLst>
          </p:cNvPr>
          <p:cNvSpPr/>
          <p:nvPr/>
        </p:nvSpPr>
        <p:spPr>
          <a:xfrm>
            <a:off x="-5256650" y="6287362"/>
            <a:ext cx="3384376" cy="2160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스크롤</a:t>
            </a:r>
          </a:p>
        </p:txBody>
      </p:sp>
    </p:spTree>
    <p:extLst>
      <p:ext uri="{BB962C8B-B14F-4D97-AF65-F5344CB8AC3E}">
        <p14:creationId xmlns:p14="http://schemas.microsoft.com/office/powerpoint/2010/main" val="23242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41481-AB76-4660-9936-D5786D202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Customer Mobile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B57D3-F39C-4C8E-B30D-46DCD7CC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63" y="3386686"/>
            <a:ext cx="5915025" cy="773571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로그인 페이지</a:t>
            </a:r>
            <a:endParaRPr lang="en-US" altLang="ko-KR" dirty="0"/>
          </a:p>
          <a:p>
            <a:pPr lvl="1"/>
            <a:r>
              <a:rPr lang="ko-KR" altLang="en-US" dirty="0"/>
              <a:t>소셜 로그인</a:t>
            </a:r>
            <a:endParaRPr lang="en-US" altLang="ko-KR" dirty="0"/>
          </a:p>
          <a:p>
            <a:pPr lvl="1"/>
            <a:r>
              <a:rPr lang="ko-KR" altLang="en-US" dirty="0"/>
              <a:t>자동 로그인</a:t>
            </a:r>
            <a:endParaRPr lang="en-US" altLang="ko-KR" dirty="0"/>
          </a:p>
          <a:p>
            <a:r>
              <a:rPr lang="ko-KR" altLang="en-US" dirty="0"/>
              <a:t>회원가입</a:t>
            </a:r>
            <a:endParaRPr lang="en-US" altLang="ko-KR" dirty="0"/>
          </a:p>
          <a:p>
            <a:pPr lvl="1"/>
            <a:r>
              <a:rPr lang="ko-KR" altLang="en-US" dirty="0"/>
              <a:t>개인 정보 페이지</a:t>
            </a:r>
            <a:endParaRPr lang="en-US" altLang="ko-KR" dirty="0"/>
          </a:p>
          <a:p>
            <a:pPr lvl="1"/>
            <a:r>
              <a:rPr lang="en-US" altLang="ko-KR" dirty="0"/>
              <a:t>ID </a:t>
            </a:r>
            <a:r>
              <a:rPr lang="ko-KR" altLang="en-US" dirty="0"/>
              <a:t>중복 확인 버튼</a:t>
            </a:r>
            <a:endParaRPr lang="en-US" altLang="ko-KR" dirty="0"/>
          </a:p>
          <a:p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찾기</a:t>
            </a:r>
            <a:endParaRPr lang="en-US" altLang="ko-KR" dirty="0"/>
          </a:p>
          <a:p>
            <a:r>
              <a:rPr lang="ko-KR" altLang="en-US" dirty="0"/>
              <a:t>내 정보</a:t>
            </a:r>
            <a:endParaRPr lang="en-US" altLang="ko-KR" dirty="0"/>
          </a:p>
          <a:p>
            <a:pPr lvl="1"/>
            <a:r>
              <a:rPr lang="ko-KR" altLang="en-US" dirty="0"/>
              <a:t>정보 수정은 비밀번호로 확인하고 들어가기</a:t>
            </a:r>
            <a:endParaRPr lang="en-US" altLang="ko-KR" dirty="0"/>
          </a:p>
          <a:p>
            <a:pPr lvl="1"/>
            <a:r>
              <a:rPr lang="ko-KR" altLang="en-US" dirty="0"/>
              <a:t>내 정보가 있는 페이지</a:t>
            </a:r>
            <a:r>
              <a:rPr lang="en-US" altLang="ko-KR" dirty="0"/>
              <a:t>(ID, </a:t>
            </a:r>
            <a:r>
              <a:rPr lang="ko-KR" altLang="en-US" dirty="0"/>
              <a:t>주민번호</a:t>
            </a:r>
            <a:r>
              <a:rPr lang="en-US" altLang="ko-KR" dirty="0"/>
              <a:t>, </a:t>
            </a:r>
            <a:r>
              <a:rPr lang="ko-KR" altLang="en-US" dirty="0"/>
              <a:t>성별 제외한 정보 수정 가능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회원 탈퇴</a:t>
            </a:r>
            <a:r>
              <a:rPr lang="en-US" altLang="ko-KR" dirty="0"/>
              <a:t>(</a:t>
            </a:r>
            <a:r>
              <a:rPr lang="ko-KR" altLang="en-US" dirty="0"/>
              <a:t>따로 만들어도 되고 여기에 같이 넣어도 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차량 등록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</a:t>
            </a:r>
            <a:r>
              <a:rPr lang="ko-KR" altLang="en-US" dirty="0"/>
              <a:t> 수정 페이지</a:t>
            </a:r>
            <a:endParaRPr lang="en-US" altLang="ko-KR" dirty="0"/>
          </a:p>
          <a:p>
            <a:pPr lvl="1"/>
            <a:r>
              <a:rPr lang="ko-KR" altLang="en-US" dirty="0"/>
              <a:t>회원가입 후</a:t>
            </a:r>
            <a:r>
              <a:rPr lang="en-US" altLang="ko-KR" dirty="0"/>
              <a:t>, </a:t>
            </a:r>
            <a:r>
              <a:rPr lang="ko-KR" altLang="en-US" dirty="0"/>
              <a:t>메인 페이지에 </a:t>
            </a:r>
            <a:r>
              <a:rPr lang="en-US" altLang="ko-KR" dirty="0"/>
              <a:t>‘</a:t>
            </a:r>
            <a:r>
              <a:rPr lang="ko-KR" altLang="en-US" dirty="0"/>
              <a:t>차량을 등록해주세요</a:t>
            </a:r>
            <a:r>
              <a:rPr lang="en-US" altLang="ko-KR" dirty="0"/>
              <a:t>.’</a:t>
            </a:r>
          </a:p>
          <a:p>
            <a:pPr lvl="1"/>
            <a:r>
              <a:rPr lang="ko-KR" altLang="en-US" dirty="0"/>
              <a:t>번호만 입력하면 번호로 차 정보를 가져옴</a:t>
            </a:r>
            <a:endParaRPr lang="en-US" altLang="ko-KR" dirty="0"/>
          </a:p>
          <a:p>
            <a:r>
              <a:rPr lang="ko-KR" altLang="en-US" dirty="0"/>
              <a:t>차량 상태 조회</a:t>
            </a:r>
            <a:r>
              <a:rPr lang="en-US" altLang="ko-KR" dirty="0"/>
              <a:t>(</a:t>
            </a:r>
            <a:r>
              <a:rPr lang="ko-KR" altLang="en-US" dirty="0"/>
              <a:t>시동</a:t>
            </a:r>
            <a:r>
              <a:rPr lang="en-US" altLang="ko-KR" dirty="0"/>
              <a:t>, </a:t>
            </a:r>
            <a:r>
              <a:rPr lang="ko-KR" altLang="en-US" dirty="0"/>
              <a:t>도어</a:t>
            </a:r>
            <a:r>
              <a:rPr lang="en-US" altLang="ko-KR" dirty="0"/>
              <a:t>, </a:t>
            </a:r>
            <a:r>
              <a:rPr lang="ko-KR" altLang="en-US" dirty="0"/>
              <a:t>온도 제어</a:t>
            </a:r>
            <a:r>
              <a:rPr lang="en-US" altLang="ko-KR" dirty="0"/>
              <a:t>, </a:t>
            </a:r>
            <a:r>
              <a:rPr lang="ko-KR" altLang="en-US" dirty="0"/>
              <a:t>연료</a:t>
            </a:r>
            <a:r>
              <a:rPr lang="en-US" altLang="ko-KR" dirty="0"/>
              <a:t>(</a:t>
            </a:r>
            <a:r>
              <a:rPr lang="ko-KR" altLang="en-US" dirty="0"/>
              <a:t>조회</a:t>
            </a:r>
            <a:r>
              <a:rPr lang="en-US" altLang="ko-KR" dirty="0"/>
              <a:t>)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차량 원격 제어</a:t>
            </a:r>
            <a:endParaRPr lang="en-US" altLang="ko-KR" dirty="0"/>
          </a:p>
          <a:p>
            <a:pPr lvl="1"/>
            <a:r>
              <a:rPr lang="ko-KR" altLang="en-US" dirty="0"/>
              <a:t>메인 </a:t>
            </a:r>
            <a:r>
              <a:rPr lang="en-US" altLang="ko-KR" dirty="0"/>
              <a:t>page</a:t>
            </a:r>
          </a:p>
          <a:p>
            <a:r>
              <a:rPr lang="ko-KR" altLang="en-US" dirty="0"/>
              <a:t>원하는 기능</a:t>
            </a:r>
            <a:r>
              <a:rPr lang="en-US" altLang="ko-KR" dirty="0"/>
              <a:t>(PUSH MESSAGE </a:t>
            </a:r>
            <a:r>
              <a:rPr lang="ko-KR" altLang="en-US" dirty="0"/>
              <a:t>오는 것 중</a:t>
            </a:r>
            <a:r>
              <a:rPr lang="en-US" altLang="ko-KR" dirty="0"/>
              <a:t>)</a:t>
            </a:r>
            <a:r>
              <a:rPr lang="ko-KR" altLang="en-US" dirty="0"/>
              <a:t> 선택하기</a:t>
            </a:r>
            <a:endParaRPr lang="en-US" altLang="ko-KR" dirty="0"/>
          </a:p>
          <a:p>
            <a:r>
              <a:rPr lang="ko-KR" altLang="en-US" dirty="0"/>
              <a:t>영유아 감지 시 팝업</a:t>
            </a:r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r>
              <a:rPr lang="ko-KR" altLang="en-US" dirty="0"/>
              <a:t>차량 소모품 상태 조회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교체 시기가 된 제품과 </a:t>
            </a:r>
            <a:r>
              <a:rPr lang="ko-KR" altLang="en-US" dirty="0" err="1"/>
              <a:t>공업사</a:t>
            </a:r>
            <a:r>
              <a:rPr lang="ko-KR" altLang="en-US" dirty="0"/>
              <a:t> 추천</a:t>
            </a:r>
            <a:endParaRPr lang="en-US" altLang="ko-KR" dirty="0"/>
          </a:p>
          <a:p>
            <a:r>
              <a:rPr lang="ko-KR" altLang="en-US" dirty="0"/>
              <a:t>실시간 화장실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1/2 액자 3">
            <a:extLst>
              <a:ext uri="{FF2B5EF4-FFF2-40B4-BE49-F238E27FC236}">
                <a16:creationId xmlns:a16="http://schemas.microsoft.com/office/drawing/2014/main" id="{DE7551AB-E71A-49E5-907E-8D6EB0AE6CEE}"/>
              </a:ext>
            </a:extLst>
          </p:cNvPr>
          <p:cNvSpPr/>
          <p:nvPr/>
        </p:nvSpPr>
        <p:spPr>
          <a:xfrm rot="13179368">
            <a:off x="607720" y="3083704"/>
            <a:ext cx="144016" cy="504056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1/2 액자 4">
            <a:extLst>
              <a:ext uri="{FF2B5EF4-FFF2-40B4-BE49-F238E27FC236}">
                <a16:creationId xmlns:a16="http://schemas.microsoft.com/office/drawing/2014/main" id="{9C0B686D-C9ED-49E4-9287-4BE161402647}"/>
              </a:ext>
            </a:extLst>
          </p:cNvPr>
          <p:cNvSpPr/>
          <p:nvPr/>
        </p:nvSpPr>
        <p:spPr>
          <a:xfrm rot="13179368">
            <a:off x="980981" y="3347656"/>
            <a:ext cx="144016" cy="504056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1/2 액자 5">
            <a:extLst>
              <a:ext uri="{FF2B5EF4-FFF2-40B4-BE49-F238E27FC236}">
                <a16:creationId xmlns:a16="http://schemas.microsoft.com/office/drawing/2014/main" id="{18995B4D-0DB9-4B0E-BECA-74DCE6CA7B6D}"/>
              </a:ext>
            </a:extLst>
          </p:cNvPr>
          <p:cNvSpPr/>
          <p:nvPr/>
        </p:nvSpPr>
        <p:spPr>
          <a:xfrm rot="13179368">
            <a:off x="980981" y="3587760"/>
            <a:ext cx="144016" cy="504056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1/2 액자 6">
            <a:extLst>
              <a:ext uri="{FF2B5EF4-FFF2-40B4-BE49-F238E27FC236}">
                <a16:creationId xmlns:a16="http://schemas.microsoft.com/office/drawing/2014/main" id="{926D1164-E4FA-4E9B-85FA-81DA467C9638}"/>
              </a:ext>
            </a:extLst>
          </p:cNvPr>
          <p:cNvSpPr/>
          <p:nvPr/>
        </p:nvSpPr>
        <p:spPr>
          <a:xfrm rot="13179368">
            <a:off x="992050" y="4179870"/>
            <a:ext cx="144016" cy="504056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1/2 액자 7">
            <a:extLst>
              <a:ext uri="{FF2B5EF4-FFF2-40B4-BE49-F238E27FC236}">
                <a16:creationId xmlns:a16="http://schemas.microsoft.com/office/drawing/2014/main" id="{A0ECBA82-09DC-4161-9442-FAD4ADA1511F}"/>
              </a:ext>
            </a:extLst>
          </p:cNvPr>
          <p:cNvSpPr/>
          <p:nvPr/>
        </p:nvSpPr>
        <p:spPr>
          <a:xfrm rot="13179368">
            <a:off x="992049" y="4446136"/>
            <a:ext cx="144016" cy="504056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1/2 액자 8">
            <a:extLst>
              <a:ext uri="{FF2B5EF4-FFF2-40B4-BE49-F238E27FC236}">
                <a16:creationId xmlns:a16="http://schemas.microsoft.com/office/drawing/2014/main" id="{34DA2C71-60ED-4DF3-9A6D-298221A3AC34}"/>
              </a:ext>
            </a:extLst>
          </p:cNvPr>
          <p:cNvSpPr/>
          <p:nvPr/>
        </p:nvSpPr>
        <p:spPr>
          <a:xfrm rot="13179368">
            <a:off x="625275" y="4759441"/>
            <a:ext cx="144016" cy="504056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1/2 액자 9">
            <a:extLst>
              <a:ext uri="{FF2B5EF4-FFF2-40B4-BE49-F238E27FC236}">
                <a16:creationId xmlns:a16="http://schemas.microsoft.com/office/drawing/2014/main" id="{F8EE0548-2EFF-49E6-AF76-064417551917}"/>
              </a:ext>
            </a:extLst>
          </p:cNvPr>
          <p:cNvSpPr/>
          <p:nvPr/>
        </p:nvSpPr>
        <p:spPr>
          <a:xfrm rot="13179368">
            <a:off x="620941" y="3875792"/>
            <a:ext cx="144016" cy="504056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6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실외, 구름낀, 비행, 대형이(가) 표시된 사진&#10;&#10;자동 생성된 설명">
            <a:extLst>
              <a:ext uri="{FF2B5EF4-FFF2-40B4-BE49-F238E27FC236}">
                <a16:creationId xmlns:a16="http://schemas.microsoft.com/office/drawing/2014/main" id="{09CCA3A5-87BA-47E7-B2B5-01D4633790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23190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CD79B36-4741-419C-BF62-BB33607C5753}"/>
              </a:ext>
            </a:extLst>
          </p:cNvPr>
          <p:cNvSpPr/>
          <p:nvPr/>
        </p:nvSpPr>
        <p:spPr>
          <a:xfrm>
            <a:off x="1609656" y="2999656"/>
            <a:ext cx="363868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dirty="0">
                <a:ln w="0"/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Safety Link</a:t>
            </a:r>
            <a:endParaRPr lang="ko-KR" altLang="en-US" sz="6000" b="1" dirty="0">
              <a:ln w="0"/>
              <a:solidFill>
                <a:schemeClr val="accent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AA7A1-B07E-434A-BF60-00503C95315F}"/>
              </a:ext>
            </a:extLst>
          </p:cNvPr>
          <p:cNvSpPr txBox="1"/>
          <p:nvPr/>
        </p:nvSpPr>
        <p:spPr>
          <a:xfrm>
            <a:off x="692696" y="4871864"/>
            <a:ext cx="180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아이디     </a:t>
            </a:r>
            <a:r>
              <a:rPr lang="en-US" altLang="ko-KR" sz="3000" b="1" dirty="0"/>
              <a:t>:</a:t>
            </a:r>
            <a:endParaRPr lang="ko-KR" altLang="en-US" sz="3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3F6FAE-468B-4F45-98EC-216C8B3D407F}"/>
              </a:ext>
            </a:extLst>
          </p:cNvPr>
          <p:cNvSpPr txBox="1"/>
          <p:nvPr/>
        </p:nvSpPr>
        <p:spPr>
          <a:xfrm>
            <a:off x="692696" y="5686018"/>
            <a:ext cx="1944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비밀번호 </a:t>
            </a:r>
            <a:r>
              <a:rPr lang="en-US" altLang="ko-KR" sz="3000" b="1" dirty="0"/>
              <a:t>:</a:t>
            </a:r>
            <a:endParaRPr lang="ko-KR" altLang="en-US" sz="3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C6A88D-D98E-4CBC-B09E-48991944F124}"/>
              </a:ext>
            </a:extLst>
          </p:cNvPr>
          <p:cNvSpPr/>
          <p:nvPr/>
        </p:nvSpPr>
        <p:spPr>
          <a:xfrm>
            <a:off x="2852936" y="4871864"/>
            <a:ext cx="2664296" cy="553998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F3DDD5-A261-4953-A5CA-8B8C6A7FEF98}"/>
              </a:ext>
            </a:extLst>
          </p:cNvPr>
          <p:cNvSpPr/>
          <p:nvPr/>
        </p:nvSpPr>
        <p:spPr>
          <a:xfrm>
            <a:off x="2852936" y="5686018"/>
            <a:ext cx="2664296" cy="553998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ECF87C4-EA32-47CE-97C3-7C76502D8833}"/>
              </a:ext>
            </a:extLst>
          </p:cNvPr>
          <p:cNvSpPr/>
          <p:nvPr/>
        </p:nvSpPr>
        <p:spPr>
          <a:xfrm>
            <a:off x="980729" y="7126945"/>
            <a:ext cx="2088232" cy="648072"/>
          </a:xfrm>
          <a:prstGeom prst="roundRect">
            <a:avLst/>
          </a:prstGeom>
          <a:solidFill>
            <a:schemeClr val="accent1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로그인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15D4E31-6B14-4A02-A396-8718E28260A6}"/>
              </a:ext>
            </a:extLst>
          </p:cNvPr>
          <p:cNvSpPr/>
          <p:nvPr/>
        </p:nvSpPr>
        <p:spPr>
          <a:xfrm>
            <a:off x="3429000" y="7109816"/>
            <a:ext cx="2088232" cy="648072"/>
          </a:xfrm>
          <a:prstGeom prst="roundRect">
            <a:avLst/>
          </a:prstGeom>
          <a:solidFill>
            <a:schemeClr val="bg2">
              <a:lumMod val="75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회원가입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54C2A4-B29F-46D8-822B-177239A7BA35}"/>
              </a:ext>
            </a:extLst>
          </p:cNvPr>
          <p:cNvSpPr txBox="1"/>
          <p:nvPr/>
        </p:nvSpPr>
        <p:spPr>
          <a:xfrm>
            <a:off x="2060848" y="8022399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아이디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 /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비밀번호 찾기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67D74F6-03ED-4DB1-AFFF-837D2F602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077" y="7221255"/>
            <a:ext cx="354715" cy="45058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1853B57-497F-45B6-A9D1-321A18D413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28" y="7221255"/>
            <a:ext cx="388728" cy="409740"/>
          </a:xfrm>
          <a:prstGeom prst="rect">
            <a:avLst/>
          </a:prstGeom>
        </p:spPr>
      </p:pic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63410863-3A66-4F40-A6FE-945A2685BD5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0" t="1936" r="1820" b="-2805"/>
          <a:stretch/>
        </p:blipFill>
        <p:spPr>
          <a:xfrm>
            <a:off x="1306453" y="8656242"/>
            <a:ext cx="3957061" cy="2541881"/>
          </a:xfrm>
          <a:prstGeom prst="rect">
            <a:avLst/>
          </a:prstGeom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01758AC1-6A02-4FC2-9DC1-675C39820664}"/>
              </a:ext>
            </a:extLst>
          </p:cNvPr>
          <p:cNvSpPr/>
          <p:nvPr/>
        </p:nvSpPr>
        <p:spPr>
          <a:xfrm rot="10800000">
            <a:off x="4705776" y="8121531"/>
            <a:ext cx="1368152" cy="15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5DC1F1-9DD8-4304-8F30-E769FA237867}"/>
              </a:ext>
            </a:extLst>
          </p:cNvPr>
          <p:cNvSpPr txBox="1"/>
          <p:nvPr/>
        </p:nvSpPr>
        <p:spPr>
          <a:xfrm>
            <a:off x="6252081" y="8022399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두가지 중 선택 가능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C0C767E6-A7C8-48EE-B753-97D34E3FDF7A}"/>
              </a:ext>
            </a:extLst>
          </p:cNvPr>
          <p:cNvSpPr/>
          <p:nvPr/>
        </p:nvSpPr>
        <p:spPr>
          <a:xfrm>
            <a:off x="-479388" y="7342471"/>
            <a:ext cx="1368152" cy="15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C4A671-742F-4C7C-9E8C-6FB80F2885F8}"/>
              </a:ext>
            </a:extLst>
          </p:cNvPr>
          <p:cNvSpPr txBox="1"/>
          <p:nvPr/>
        </p:nvSpPr>
        <p:spPr>
          <a:xfrm>
            <a:off x="-3282451" y="6960096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로그인 실패 시</a:t>
            </a:r>
            <a:r>
              <a:rPr lang="en-US" altLang="ko-KR" dirty="0">
                <a:solidFill>
                  <a:srgbClr val="FF0000"/>
                </a:solidFill>
              </a:rPr>
              <a:t>, ID </a:t>
            </a:r>
            <a:r>
              <a:rPr lang="ko-KR" altLang="en-US" dirty="0">
                <a:solidFill>
                  <a:srgbClr val="FF0000"/>
                </a:solidFill>
              </a:rPr>
              <a:t>혹은 </a:t>
            </a:r>
            <a:r>
              <a:rPr lang="en-US" altLang="ko-KR" dirty="0">
                <a:solidFill>
                  <a:srgbClr val="FF0000"/>
                </a:solidFill>
              </a:rPr>
              <a:t>PWD</a:t>
            </a:r>
            <a:r>
              <a:rPr lang="ko-KR" altLang="en-US" dirty="0">
                <a:solidFill>
                  <a:srgbClr val="FF0000"/>
                </a:solidFill>
              </a:rPr>
              <a:t>를 확인해주세요 알림 혹은 팝업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290FAA5-6147-4F84-8963-0C252BD5118E}"/>
              </a:ext>
            </a:extLst>
          </p:cNvPr>
          <p:cNvSpPr/>
          <p:nvPr/>
        </p:nvSpPr>
        <p:spPr>
          <a:xfrm>
            <a:off x="3788787" y="6600056"/>
            <a:ext cx="216024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1/2 액자 27">
            <a:extLst>
              <a:ext uri="{FF2B5EF4-FFF2-40B4-BE49-F238E27FC236}">
                <a16:creationId xmlns:a16="http://schemas.microsoft.com/office/drawing/2014/main" id="{7C4C7108-A6C2-4C0B-B345-AF06F367A603}"/>
              </a:ext>
            </a:extLst>
          </p:cNvPr>
          <p:cNvSpPr/>
          <p:nvPr/>
        </p:nvSpPr>
        <p:spPr>
          <a:xfrm rot="13179368">
            <a:off x="3932803" y="6227976"/>
            <a:ext cx="144016" cy="504056"/>
          </a:xfrm>
          <a:prstGeom prst="half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9788B7-EA8E-4A75-82EF-B12C00080090}"/>
              </a:ext>
            </a:extLst>
          </p:cNvPr>
          <p:cNvSpPr txBox="1"/>
          <p:nvPr/>
        </p:nvSpPr>
        <p:spPr>
          <a:xfrm>
            <a:off x="4221088" y="648000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자동 로그인</a:t>
            </a:r>
          </a:p>
        </p:txBody>
      </p:sp>
    </p:spTree>
    <p:extLst>
      <p:ext uri="{BB962C8B-B14F-4D97-AF65-F5344CB8AC3E}">
        <p14:creationId xmlns:p14="http://schemas.microsoft.com/office/powerpoint/2010/main" val="4146793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실외, 구름낀, 비행, 대형이(가) 표시된 사진&#10;&#10;자동 생성된 설명">
            <a:extLst>
              <a:ext uri="{FF2B5EF4-FFF2-40B4-BE49-F238E27FC236}">
                <a16:creationId xmlns:a16="http://schemas.microsoft.com/office/drawing/2014/main" id="{09CCA3A5-87BA-47E7-B2B5-01D4633790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704"/>
            <a:ext cx="6858000" cy="5231904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ECF87C4-EA32-47CE-97C3-7C76502D8833}"/>
              </a:ext>
            </a:extLst>
          </p:cNvPr>
          <p:cNvSpPr/>
          <p:nvPr/>
        </p:nvSpPr>
        <p:spPr>
          <a:xfrm>
            <a:off x="999872" y="10632504"/>
            <a:ext cx="2016224" cy="648072"/>
          </a:xfrm>
          <a:prstGeom prst="roundRect">
            <a:avLst/>
          </a:prstGeom>
          <a:solidFill>
            <a:schemeClr val="bg2">
              <a:lumMod val="75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확인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15D4E31-6B14-4A02-A396-8718E28260A6}"/>
              </a:ext>
            </a:extLst>
          </p:cNvPr>
          <p:cNvSpPr/>
          <p:nvPr/>
        </p:nvSpPr>
        <p:spPr>
          <a:xfrm>
            <a:off x="3756498" y="10632504"/>
            <a:ext cx="2016224" cy="648072"/>
          </a:xfrm>
          <a:prstGeom prst="roundRect">
            <a:avLst/>
          </a:prstGeom>
          <a:solidFill>
            <a:schemeClr val="bg2">
              <a:lumMod val="75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취소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2AF05B4-CFD3-408C-B18A-C0C2414EF331}"/>
              </a:ext>
            </a:extLst>
          </p:cNvPr>
          <p:cNvSpPr/>
          <p:nvPr/>
        </p:nvSpPr>
        <p:spPr>
          <a:xfrm>
            <a:off x="188640" y="0"/>
            <a:ext cx="363868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dirty="0">
                <a:ln w="0"/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Safety Link</a:t>
            </a:r>
            <a:endParaRPr lang="ko-KR" altLang="en-US" sz="6000" b="1" dirty="0">
              <a:ln w="0"/>
              <a:solidFill>
                <a:schemeClr val="accent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DAF6CA-DB5B-48AB-8740-CB77CC19B381}"/>
              </a:ext>
            </a:extLst>
          </p:cNvPr>
          <p:cNvSpPr txBox="1"/>
          <p:nvPr/>
        </p:nvSpPr>
        <p:spPr>
          <a:xfrm>
            <a:off x="360040" y="3434214"/>
            <a:ext cx="213285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/>
              <a:t>아이디               </a:t>
            </a:r>
            <a:r>
              <a:rPr lang="en-US" altLang="ko-KR" sz="2300" b="1" dirty="0"/>
              <a:t>:</a:t>
            </a:r>
            <a:endParaRPr lang="ko-KR" altLang="en-US" sz="23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C1D016-E17C-44C2-909E-39732A86B419}"/>
              </a:ext>
            </a:extLst>
          </p:cNvPr>
          <p:cNvSpPr txBox="1"/>
          <p:nvPr/>
        </p:nvSpPr>
        <p:spPr>
          <a:xfrm>
            <a:off x="364913" y="8818070"/>
            <a:ext cx="212798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/>
              <a:t>생년월일           </a:t>
            </a:r>
            <a:r>
              <a:rPr lang="en-US" altLang="ko-KR" sz="2300" b="1" dirty="0"/>
              <a:t>:</a:t>
            </a:r>
            <a:endParaRPr lang="ko-KR" altLang="en-US" sz="23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E64329F-AFB2-4B98-A3CE-8235B8588712}"/>
              </a:ext>
            </a:extLst>
          </p:cNvPr>
          <p:cNvSpPr/>
          <p:nvPr/>
        </p:nvSpPr>
        <p:spPr>
          <a:xfrm>
            <a:off x="2492896" y="8720970"/>
            <a:ext cx="4124820" cy="648071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1994 – 00 - 00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ADBA310-B3CD-4445-A3A5-02903AC19BD3}"/>
              </a:ext>
            </a:extLst>
          </p:cNvPr>
          <p:cNvSpPr/>
          <p:nvPr/>
        </p:nvSpPr>
        <p:spPr>
          <a:xfrm>
            <a:off x="5013176" y="3434214"/>
            <a:ext cx="1512168" cy="553998"/>
          </a:xfrm>
          <a:prstGeom prst="roundRect">
            <a:avLst/>
          </a:prstGeom>
          <a:solidFill>
            <a:schemeClr val="bg2">
              <a:lumMod val="75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중복 확인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638177-603D-4111-A3FC-3164A2AF9758}"/>
              </a:ext>
            </a:extLst>
          </p:cNvPr>
          <p:cNvSpPr txBox="1"/>
          <p:nvPr/>
        </p:nvSpPr>
        <p:spPr>
          <a:xfrm>
            <a:off x="360039" y="4353306"/>
            <a:ext cx="213285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/>
              <a:t>비밀번호           </a:t>
            </a:r>
            <a:r>
              <a:rPr lang="en-US" altLang="ko-KR" sz="2300" b="1" dirty="0"/>
              <a:t>:</a:t>
            </a:r>
            <a:endParaRPr lang="ko-KR" altLang="en-US" sz="2300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8B2BCB-5B7A-47FE-BA2B-ED32D1C1F7AD}"/>
              </a:ext>
            </a:extLst>
          </p:cNvPr>
          <p:cNvSpPr/>
          <p:nvPr/>
        </p:nvSpPr>
        <p:spPr>
          <a:xfrm>
            <a:off x="2492896" y="4255111"/>
            <a:ext cx="4099830" cy="648071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0EF180-BCCA-46FA-B726-F0DE5A20BF19}"/>
              </a:ext>
            </a:extLst>
          </p:cNvPr>
          <p:cNvSpPr txBox="1"/>
          <p:nvPr/>
        </p:nvSpPr>
        <p:spPr>
          <a:xfrm>
            <a:off x="360040" y="5254175"/>
            <a:ext cx="219554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/>
              <a:t>비밀번호 확인 </a:t>
            </a:r>
            <a:r>
              <a:rPr lang="en-US" altLang="ko-KR" sz="2300" b="1" dirty="0"/>
              <a:t>:</a:t>
            </a:r>
            <a:endParaRPr lang="ko-KR" altLang="en-US" sz="23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50D8C73-A4BA-4CB4-9C30-017C4F0EE329}"/>
              </a:ext>
            </a:extLst>
          </p:cNvPr>
          <p:cNvSpPr/>
          <p:nvPr/>
        </p:nvSpPr>
        <p:spPr>
          <a:xfrm>
            <a:off x="2492896" y="5158335"/>
            <a:ext cx="4099830" cy="648071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FBBCFA-312B-473F-AA2F-33BBA5A310CA}"/>
              </a:ext>
            </a:extLst>
          </p:cNvPr>
          <p:cNvSpPr txBox="1"/>
          <p:nvPr/>
        </p:nvSpPr>
        <p:spPr>
          <a:xfrm>
            <a:off x="364912" y="6167385"/>
            <a:ext cx="212798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/>
              <a:t>이름                   </a:t>
            </a:r>
            <a:r>
              <a:rPr lang="en-US" altLang="ko-KR" sz="2300" b="1" dirty="0"/>
              <a:t>:</a:t>
            </a:r>
            <a:endParaRPr lang="ko-KR" altLang="en-US" sz="23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56AF43C-82C0-4DC6-9F2D-139A05624C71}"/>
              </a:ext>
            </a:extLst>
          </p:cNvPr>
          <p:cNvSpPr/>
          <p:nvPr/>
        </p:nvSpPr>
        <p:spPr>
          <a:xfrm>
            <a:off x="2492896" y="6061559"/>
            <a:ext cx="4099830" cy="648071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9299F3-A27E-41C8-AB79-A7B6A440E3D7}"/>
              </a:ext>
            </a:extLst>
          </p:cNvPr>
          <p:cNvSpPr txBox="1"/>
          <p:nvPr/>
        </p:nvSpPr>
        <p:spPr>
          <a:xfrm>
            <a:off x="360040" y="6998292"/>
            <a:ext cx="213285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/>
              <a:t>성별                   </a:t>
            </a:r>
            <a:r>
              <a:rPr lang="en-US" altLang="ko-KR" sz="2300" b="1" dirty="0"/>
              <a:t>:</a:t>
            </a:r>
            <a:endParaRPr lang="ko-KR" altLang="en-US" sz="23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61F85BF-A818-44A3-BAAF-672520A27683}"/>
              </a:ext>
            </a:extLst>
          </p:cNvPr>
          <p:cNvSpPr/>
          <p:nvPr/>
        </p:nvSpPr>
        <p:spPr>
          <a:xfrm>
            <a:off x="2492896" y="6898511"/>
            <a:ext cx="2132855" cy="648071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E5910A-5C82-4A95-B7D2-9E524C64127A}"/>
              </a:ext>
            </a:extLst>
          </p:cNvPr>
          <p:cNvSpPr txBox="1"/>
          <p:nvPr/>
        </p:nvSpPr>
        <p:spPr>
          <a:xfrm>
            <a:off x="354710" y="7918643"/>
            <a:ext cx="213818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/>
              <a:t>휴대전화           </a:t>
            </a:r>
            <a:r>
              <a:rPr lang="en-US" altLang="ko-KR" sz="2300" b="1" dirty="0"/>
              <a:t>:</a:t>
            </a:r>
            <a:endParaRPr lang="ko-KR" altLang="en-US" sz="23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F657011-A3BE-4A43-A023-5D4D29AAFF10}"/>
              </a:ext>
            </a:extLst>
          </p:cNvPr>
          <p:cNvSpPr/>
          <p:nvPr/>
        </p:nvSpPr>
        <p:spPr>
          <a:xfrm>
            <a:off x="2492896" y="7817746"/>
            <a:ext cx="1263602" cy="648071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8D0FBA-E7D3-42CB-BF5B-A1CE99CE5FDE}"/>
              </a:ext>
            </a:extLst>
          </p:cNvPr>
          <p:cNvSpPr/>
          <p:nvPr/>
        </p:nvSpPr>
        <p:spPr>
          <a:xfrm>
            <a:off x="2492896" y="3351887"/>
            <a:ext cx="2376264" cy="648071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7A8500D-B760-4AB0-B990-910AECEB2F2A}"/>
              </a:ext>
            </a:extLst>
          </p:cNvPr>
          <p:cNvCxnSpPr/>
          <p:nvPr/>
        </p:nvCxnSpPr>
        <p:spPr>
          <a:xfrm>
            <a:off x="188640" y="4124380"/>
            <a:ext cx="6552728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5D846C5-63D3-4959-960E-E847C160B040}"/>
              </a:ext>
            </a:extLst>
          </p:cNvPr>
          <p:cNvCxnSpPr/>
          <p:nvPr/>
        </p:nvCxnSpPr>
        <p:spPr>
          <a:xfrm>
            <a:off x="188640" y="5027031"/>
            <a:ext cx="6552728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701080C-9EB6-44BB-9A47-2429FCCFE072}"/>
              </a:ext>
            </a:extLst>
          </p:cNvPr>
          <p:cNvCxnSpPr/>
          <p:nvPr/>
        </p:nvCxnSpPr>
        <p:spPr>
          <a:xfrm>
            <a:off x="209002" y="5951984"/>
            <a:ext cx="6552728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2D6221A-E031-42D7-B80D-703481233C57}"/>
              </a:ext>
            </a:extLst>
          </p:cNvPr>
          <p:cNvCxnSpPr/>
          <p:nvPr/>
        </p:nvCxnSpPr>
        <p:spPr>
          <a:xfrm>
            <a:off x="188640" y="6816080"/>
            <a:ext cx="6552728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B03AB88-C7E7-4AB5-BA9E-888A7CA3BE36}"/>
              </a:ext>
            </a:extLst>
          </p:cNvPr>
          <p:cNvCxnSpPr/>
          <p:nvPr/>
        </p:nvCxnSpPr>
        <p:spPr>
          <a:xfrm>
            <a:off x="180481" y="7680176"/>
            <a:ext cx="6552728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114F1C2-0A61-4AF4-BF5D-4696DD15BF8D}"/>
              </a:ext>
            </a:extLst>
          </p:cNvPr>
          <p:cNvCxnSpPr/>
          <p:nvPr/>
        </p:nvCxnSpPr>
        <p:spPr>
          <a:xfrm>
            <a:off x="188640" y="8616280"/>
            <a:ext cx="6552728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F4B7672-47D5-4F74-ADA4-DA760F79B0F2}"/>
              </a:ext>
            </a:extLst>
          </p:cNvPr>
          <p:cNvSpPr/>
          <p:nvPr/>
        </p:nvSpPr>
        <p:spPr>
          <a:xfrm>
            <a:off x="6093296" y="8818070"/>
            <a:ext cx="399791" cy="446276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6A1B0EF1-49BA-4005-A26C-F0B47A791C4A}"/>
              </a:ext>
            </a:extLst>
          </p:cNvPr>
          <p:cNvSpPr/>
          <p:nvPr/>
        </p:nvSpPr>
        <p:spPr>
          <a:xfrm rot="10800000">
            <a:off x="6176455" y="8961756"/>
            <a:ext cx="216024" cy="20828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D361B50-5C5E-4BDC-A76D-50B090683A38}"/>
              </a:ext>
            </a:extLst>
          </p:cNvPr>
          <p:cNvSpPr/>
          <p:nvPr/>
        </p:nvSpPr>
        <p:spPr>
          <a:xfrm>
            <a:off x="4077072" y="6996426"/>
            <a:ext cx="399791" cy="446276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0570EA76-E2F6-4968-AD8F-7B3DCE0D15EB}"/>
              </a:ext>
            </a:extLst>
          </p:cNvPr>
          <p:cNvSpPr/>
          <p:nvPr/>
        </p:nvSpPr>
        <p:spPr>
          <a:xfrm rot="10800000">
            <a:off x="4160231" y="7140112"/>
            <a:ext cx="216024" cy="20828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85335C0E-303F-417A-9B29-C9A6D624A21C}"/>
              </a:ext>
            </a:extLst>
          </p:cNvPr>
          <p:cNvSpPr/>
          <p:nvPr/>
        </p:nvSpPr>
        <p:spPr>
          <a:xfrm rot="10800000">
            <a:off x="6957392" y="8961756"/>
            <a:ext cx="1368152" cy="15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4DF24E3-5E1E-41D5-ACF6-A18DD6C05330}"/>
              </a:ext>
            </a:extLst>
          </p:cNvPr>
          <p:cNvSpPr txBox="1"/>
          <p:nvPr/>
        </p:nvSpPr>
        <p:spPr>
          <a:xfrm>
            <a:off x="8469560" y="871788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누르면 월 단위 달력이 나오도록 설정</a:t>
            </a:r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50BF4B0D-B1D9-40E9-A074-E220D1345D82}"/>
              </a:ext>
            </a:extLst>
          </p:cNvPr>
          <p:cNvSpPr/>
          <p:nvPr/>
        </p:nvSpPr>
        <p:spPr>
          <a:xfrm rot="10800000">
            <a:off x="5409220" y="7140112"/>
            <a:ext cx="1368152" cy="15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98EE5A-0B03-4928-B0FF-3920B70552FE}"/>
              </a:ext>
            </a:extLst>
          </p:cNvPr>
          <p:cNvSpPr txBox="1"/>
          <p:nvPr/>
        </p:nvSpPr>
        <p:spPr>
          <a:xfrm>
            <a:off x="4625751" y="3762146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중복 시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이 부분에 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이미 있는 </a:t>
            </a:r>
            <a:r>
              <a:rPr lang="en-US" altLang="ko-KR" dirty="0">
                <a:solidFill>
                  <a:srgbClr val="FF0000"/>
                </a:solidFill>
              </a:rPr>
              <a:t>ID</a:t>
            </a:r>
            <a:r>
              <a:rPr lang="ko-KR" altLang="en-US" dirty="0">
                <a:solidFill>
                  <a:srgbClr val="FF0000"/>
                </a:solidFill>
              </a:rPr>
              <a:t>입니다</a:t>
            </a:r>
            <a:r>
              <a:rPr lang="en-US" altLang="ko-KR" dirty="0">
                <a:solidFill>
                  <a:srgbClr val="FF0000"/>
                </a:solidFill>
              </a:rPr>
              <a:t>.” </a:t>
            </a:r>
            <a:r>
              <a:rPr lang="ko-KR" altLang="en-US" dirty="0">
                <a:solidFill>
                  <a:srgbClr val="FF0000"/>
                </a:solidFill>
              </a:rPr>
              <a:t>출력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9F4E061-5426-442D-A9CF-DFCC3578B9DD}"/>
              </a:ext>
            </a:extLst>
          </p:cNvPr>
          <p:cNvSpPr/>
          <p:nvPr/>
        </p:nvSpPr>
        <p:spPr>
          <a:xfrm>
            <a:off x="3908898" y="7827006"/>
            <a:ext cx="1263602" cy="648071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5D45F3F-65E7-4353-9097-20664CC234E1}"/>
              </a:ext>
            </a:extLst>
          </p:cNvPr>
          <p:cNvSpPr/>
          <p:nvPr/>
        </p:nvSpPr>
        <p:spPr>
          <a:xfrm>
            <a:off x="5329124" y="7823863"/>
            <a:ext cx="1263602" cy="648071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564715B-0AB3-46B4-992D-96E859BE0755}"/>
              </a:ext>
            </a:extLst>
          </p:cNvPr>
          <p:cNvCxnSpPr/>
          <p:nvPr/>
        </p:nvCxnSpPr>
        <p:spPr>
          <a:xfrm>
            <a:off x="188640" y="3215680"/>
            <a:ext cx="65527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E294763-C74C-4A05-B7E2-1FDA98E978EE}"/>
              </a:ext>
            </a:extLst>
          </p:cNvPr>
          <p:cNvCxnSpPr/>
          <p:nvPr/>
        </p:nvCxnSpPr>
        <p:spPr>
          <a:xfrm>
            <a:off x="180481" y="9476341"/>
            <a:ext cx="6552728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FAE81C3F-73EA-4706-B753-783923F913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0" y="2495600"/>
            <a:ext cx="578483" cy="5528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0F98D4-EE38-489C-B74F-000034F31100}"/>
              </a:ext>
            </a:extLst>
          </p:cNvPr>
          <p:cNvSpPr txBox="1"/>
          <p:nvPr/>
        </p:nvSpPr>
        <p:spPr>
          <a:xfrm>
            <a:off x="836712" y="2517902"/>
            <a:ext cx="2693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회원가입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F685E024-59E2-4D8E-84C1-8FAA71E50691}"/>
              </a:ext>
            </a:extLst>
          </p:cNvPr>
          <p:cNvSpPr/>
          <p:nvPr/>
        </p:nvSpPr>
        <p:spPr>
          <a:xfrm rot="10800000">
            <a:off x="3221596" y="3970369"/>
            <a:ext cx="1368152" cy="15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C96AF26-9B2E-4B31-8164-7555FCBEE771}"/>
              </a:ext>
            </a:extLst>
          </p:cNvPr>
          <p:cNvSpPr txBox="1"/>
          <p:nvPr/>
        </p:nvSpPr>
        <p:spPr>
          <a:xfrm>
            <a:off x="7073788" y="7048636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누르면 </a:t>
            </a:r>
            <a:r>
              <a:rPr lang="en-US" altLang="ko-KR" dirty="0" err="1">
                <a:solidFill>
                  <a:srgbClr val="FF0000"/>
                </a:solidFill>
              </a:rPr>
              <a:t>drop&amp;down</a:t>
            </a:r>
            <a:r>
              <a:rPr lang="ko-KR" altLang="en-US" dirty="0">
                <a:solidFill>
                  <a:srgbClr val="FF0000"/>
                </a:solidFill>
              </a:rPr>
              <a:t>으로 성별 설정</a:t>
            </a:r>
          </a:p>
        </p:txBody>
      </p:sp>
    </p:spTree>
    <p:extLst>
      <p:ext uri="{BB962C8B-B14F-4D97-AF65-F5344CB8AC3E}">
        <p14:creationId xmlns:p14="http://schemas.microsoft.com/office/powerpoint/2010/main" val="347084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실외, 구름낀, 비행, 대형이(가) 표시된 사진&#10;&#10;자동 생성된 설명">
            <a:extLst>
              <a:ext uri="{FF2B5EF4-FFF2-40B4-BE49-F238E27FC236}">
                <a16:creationId xmlns:a16="http://schemas.microsoft.com/office/drawing/2014/main" id="{09CCA3A5-87BA-47E7-B2B5-01D4633790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704"/>
            <a:ext cx="6858000" cy="5231904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ECF87C4-EA32-47CE-97C3-7C76502D8833}"/>
              </a:ext>
            </a:extLst>
          </p:cNvPr>
          <p:cNvSpPr/>
          <p:nvPr/>
        </p:nvSpPr>
        <p:spPr>
          <a:xfrm>
            <a:off x="999872" y="6816080"/>
            <a:ext cx="2016224" cy="648072"/>
          </a:xfrm>
          <a:prstGeom prst="roundRect">
            <a:avLst/>
          </a:prstGeom>
          <a:solidFill>
            <a:schemeClr val="bg2">
              <a:lumMod val="75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확인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15D4E31-6B14-4A02-A396-8718E28260A6}"/>
              </a:ext>
            </a:extLst>
          </p:cNvPr>
          <p:cNvSpPr/>
          <p:nvPr/>
        </p:nvSpPr>
        <p:spPr>
          <a:xfrm>
            <a:off x="3756498" y="6816080"/>
            <a:ext cx="2016224" cy="648072"/>
          </a:xfrm>
          <a:prstGeom prst="roundRect">
            <a:avLst/>
          </a:prstGeom>
          <a:solidFill>
            <a:schemeClr val="bg2">
              <a:lumMod val="75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취소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2AF05B4-CFD3-408C-B18A-C0C2414EF331}"/>
              </a:ext>
            </a:extLst>
          </p:cNvPr>
          <p:cNvSpPr/>
          <p:nvPr/>
        </p:nvSpPr>
        <p:spPr>
          <a:xfrm>
            <a:off x="188640" y="0"/>
            <a:ext cx="363868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dirty="0">
                <a:ln w="0"/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Safety Link</a:t>
            </a:r>
            <a:endParaRPr lang="ko-KR" altLang="en-US" sz="6000" b="1" dirty="0">
              <a:ln w="0"/>
              <a:solidFill>
                <a:schemeClr val="accent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DAF6CA-DB5B-48AB-8740-CB77CC19B381}"/>
              </a:ext>
            </a:extLst>
          </p:cNvPr>
          <p:cNvSpPr txBox="1"/>
          <p:nvPr/>
        </p:nvSpPr>
        <p:spPr>
          <a:xfrm>
            <a:off x="360040" y="3434214"/>
            <a:ext cx="213285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/>
              <a:t>이름                   </a:t>
            </a:r>
            <a:r>
              <a:rPr lang="en-US" altLang="ko-KR" sz="2300" b="1" dirty="0"/>
              <a:t>:</a:t>
            </a:r>
            <a:endParaRPr lang="ko-KR" altLang="en-US" sz="23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E64329F-AFB2-4B98-A3CE-8235B8588712}"/>
              </a:ext>
            </a:extLst>
          </p:cNvPr>
          <p:cNvSpPr/>
          <p:nvPr/>
        </p:nvSpPr>
        <p:spPr>
          <a:xfrm>
            <a:off x="332656" y="5171377"/>
            <a:ext cx="4124820" cy="648071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900" dirty="0">
                <a:solidFill>
                  <a:schemeClr val="accent3"/>
                </a:solidFill>
              </a:rPr>
              <a:t>인증번호 </a:t>
            </a:r>
            <a:r>
              <a:rPr lang="en-US" altLang="ko-KR" sz="1900" dirty="0">
                <a:solidFill>
                  <a:schemeClr val="accent3"/>
                </a:solidFill>
              </a:rPr>
              <a:t>6</a:t>
            </a:r>
            <a:r>
              <a:rPr lang="ko-KR" altLang="en-US" sz="1900" dirty="0">
                <a:solidFill>
                  <a:schemeClr val="accent3"/>
                </a:solidFill>
              </a:rPr>
              <a:t>자리를 입력</a:t>
            </a:r>
            <a:r>
              <a:rPr lang="en-US" altLang="ko-KR" sz="1400" dirty="0">
                <a:solidFill>
                  <a:schemeClr val="accent3"/>
                </a:solidFill>
              </a:rPr>
              <a:t>.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8D0FBA-E7D3-42CB-BF5B-A1CE99CE5FDE}"/>
              </a:ext>
            </a:extLst>
          </p:cNvPr>
          <p:cNvSpPr/>
          <p:nvPr/>
        </p:nvSpPr>
        <p:spPr>
          <a:xfrm>
            <a:off x="2492895" y="3351887"/>
            <a:ext cx="4104853" cy="648071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7A8500D-B760-4AB0-B990-910AECEB2F2A}"/>
              </a:ext>
            </a:extLst>
          </p:cNvPr>
          <p:cNvCxnSpPr/>
          <p:nvPr/>
        </p:nvCxnSpPr>
        <p:spPr>
          <a:xfrm>
            <a:off x="188640" y="4124380"/>
            <a:ext cx="6552728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5D846C5-63D3-4959-960E-E847C160B040}"/>
              </a:ext>
            </a:extLst>
          </p:cNvPr>
          <p:cNvCxnSpPr/>
          <p:nvPr/>
        </p:nvCxnSpPr>
        <p:spPr>
          <a:xfrm>
            <a:off x="188640" y="5027031"/>
            <a:ext cx="6552728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701080C-9EB6-44BB-9A47-2429FCCFE072}"/>
              </a:ext>
            </a:extLst>
          </p:cNvPr>
          <p:cNvCxnSpPr/>
          <p:nvPr/>
        </p:nvCxnSpPr>
        <p:spPr>
          <a:xfrm>
            <a:off x="209002" y="5951984"/>
            <a:ext cx="6552728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564715B-0AB3-46B4-992D-96E859BE0755}"/>
              </a:ext>
            </a:extLst>
          </p:cNvPr>
          <p:cNvCxnSpPr/>
          <p:nvPr/>
        </p:nvCxnSpPr>
        <p:spPr>
          <a:xfrm>
            <a:off x="188640" y="3215680"/>
            <a:ext cx="65527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1719D50-DAB7-46B2-8AC9-17BD408FE107}"/>
              </a:ext>
            </a:extLst>
          </p:cNvPr>
          <p:cNvSpPr txBox="1"/>
          <p:nvPr/>
        </p:nvSpPr>
        <p:spPr>
          <a:xfrm>
            <a:off x="359733" y="4369624"/>
            <a:ext cx="213818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/>
              <a:t>휴대전화           </a:t>
            </a:r>
            <a:r>
              <a:rPr lang="en-US" altLang="ko-KR" sz="2300" b="1" dirty="0"/>
              <a:t>:</a:t>
            </a:r>
            <a:endParaRPr lang="ko-KR" altLang="en-US" sz="2300" b="1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5CD61F3-7BA9-4778-9B0C-1127E4016735}"/>
              </a:ext>
            </a:extLst>
          </p:cNvPr>
          <p:cNvSpPr/>
          <p:nvPr/>
        </p:nvSpPr>
        <p:spPr>
          <a:xfrm>
            <a:off x="2497919" y="4268727"/>
            <a:ext cx="1263602" cy="648071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6DC920A-6AC1-4AAD-AE49-BD4B84A5D039}"/>
              </a:ext>
            </a:extLst>
          </p:cNvPr>
          <p:cNvSpPr/>
          <p:nvPr/>
        </p:nvSpPr>
        <p:spPr>
          <a:xfrm>
            <a:off x="3913921" y="4277987"/>
            <a:ext cx="1263602" cy="648071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B2E3FA2-0E88-4C25-9E27-4A606ADC3FD3}"/>
              </a:ext>
            </a:extLst>
          </p:cNvPr>
          <p:cNvSpPr/>
          <p:nvPr/>
        </p:nvSpPr>
        <p:spPr>
          <a:xfrm>
            <a:off x="5334147" y="4274844"/>
            <a:ext cx="1263602" cy="648071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F2F29906-C234-4706-AF4F-A39101D732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0" y="2495600"/>
            <a:ext cx="578483" cy="55283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D8E5AF6-5585-4A10-B1D3-5CBDF388A19F}"/>
              </a:ext>
            </a:extLst>
          </p:cNvPr>
          <p:cNvSpPr txBox="1"/>
          <p:nvPr/>
        </p:nvSpPr>
        <p:spPr>
          <a:xfrm>
            <a:off x="836712" y="2517902"/>
            <a:ext cx="2693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아이디 찾기</a:t>
            </a: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8C6780DC-E1F2-4F87-BD0E-9EDEEA73C1E8}"/>
              </a:ext>
            </a:extLst>
          </p:cNvPr>
          <p:cNvSpPr/>
          <p:nvPr/>
        </p:nvSpPr>
        <p:spPr>
          <a:xfrm rot="10800000">
            <a:off x="5409220" y="7140112"/>
            <a:ext cx="1368152" cy="15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25E80FB-B789-4D8E-8782-FEFADA506C81}"/>
              </a:ext>
            </a:extLst>
          </p:cNvPr>
          <p:cNvSpPr txBox="1"/>
          <p:nvPr/>
        </p:nvSpPr>
        <p:spPr>
          <a:xfrm>
            <a:off x="6921388" y="689623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누르면 로그인 페이지로</a:t>
            </a: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05F57DC3-B55F-43C4-84D7-C8924DAA31C8}"/>
              </a:ext>
            </a:extLst>
          </p:cNvPr>
          <p:cNvSpPr/>
          <p:nvPr/>
        </p:nvSpPr>
        <p:spPr>
          <a:xfrm rot="14173113">
            <a:off x="2025400" y="8143414"/>
            <a:ext cx="1368152" cy="15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7750DA0-CF92-4955-8DF3-BF9D4A910FEA}"/>
              </a:ext>
            </a:extLst>
          </p:cNvPr>
          <p:cNvSpPr txBox="1"/>
          <p:nvPr/>
        </p:nvSpPr>
        <p:spPr>
          <a:xfrm>
            <a:off x="3340861" y="8545869"/>
            <a:ext cx="2952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성공 시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아이디 성공 페이지로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/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실패 시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팝업이나 </a:t>
            </a:r>
            <a:r>
              <a:rPr lang="en-US" altLang="ko-KR" dirty="0">
                <a:solidFill>
                  <a:srgbClr val="FF0000"/>
                </a:solidFill>
              </a:rPr>
              <a:t>alert</a:t>
            </a:r>
            <a:r>
              <a:rPr lang="ko-KR" altLang="en-US" dirty="0">
                <a:solidFill>
                  <a:srgbClr val="FF0000"/>
                </a:solidFill>
              </a:rPr>
              <a:t>로 알리기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DDC4C1C1-5E1A-481C-990B-BDDCA0E0F2EF}"/>
              </a:ext>
            </a:extLst>
          </p:cNvPr>
          <p:cNvSpPr/>
          <p:nvPr/>
        </p:nvSpPr>
        <p:spPr>
          <a:xfrm>
            <a:off x="4581524" y="5171377"/>
            <a:ext cx="2016224" cy="648072"/>
          </a:xfrm>
          <a:prstGeom prst="roundRect">
            <a:avLst/>
          </a:prstGeom>
          <a:solidFill>
            <a:schemeClr val="bg2">
              <a:lumMod val="75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/>
              <a:t>인증번호 받기</a:t>
            </a:r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58CF1B74-68DA-4A28-A454-EE2ACC8D9333}"/>
              </a:ext>
            </a:extLst>
          </p:cNvPr>
          <p:cNvSpPr/>
          <p:nvPr/>
        </p:nvSpPr>
        <p:spPr>
          <a:xfrm rot="10800000">
            <a:off x="6502177" y="5396945"/>
            <a:ext cx="1368152" cy="15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6A80BF2-7EF5-400A-A793-97F9743D000F}"/>
              </a:ext>
            </a:extLst>
          </p:cNvPr>
          <p:cNvSpPr txBox="1"/>
          <p:nvPr/>
        </p:nvSpPr>
        <p:spPr>
          <a:xfrm>
            <a:off x="8014345" y="5153069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Api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못쓰면 이 줄 삭제</a:t>
            </a:r>
          </a:p>
        </p:txBody>
      </p:sp>
    </p:spTree>
    <p:extLst>
      <p:ext uri="{BB962C8B-B14F-4D97-AF65-F5344CB8AC3E}">
        <p14:creationId xmlns:p14="http://schemas.microsoft.com/office/powerpoint/2010/main" val="1832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실외, 구름낀, 비행, 대형이(가) 표시된 사진&#10;&#10;자동 생성된 설명">
            <a:extLst>
              <a:ext uri="{FF2B5EF4-FFF2-40B4-BE49-F238E27FC236}">
                <a16:creationId xmlns:a16="http://schemas.microsoft.com/office/drawing/2014/main" id="{09CCA3A5-87BA-47E7-B2B5-01D4633790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704"/>
            <a:ext cx="6858000" cy="5231904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ECF87C4-EA32-47CE-97C3-7C76502D8833}"/>
              </a:ext>
            </a:extLst>
          </p:cNvPr>
          <p:cNvSpPr/>
          <p:nvPr/>
        </p:nvSpPr>
        <p:spPr>
          <a:xfrm>
            <a:off x="999872" y="5879976"/>
            <a:ext cx="2016224" cy="648072"/>
          </a:xfrm>
          <a:prstGeom prst="roundRect">
            <a:avLst/>
          </a:prstGeom>
          <a:solidFill>
            <a:srgbClr val="0070C0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로그인하기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15D4E31-6B14-4A02-A396-8718E28260A6}"/>
              </a:ext>
            </a:extLst>
          </p:cNvPr>
          <p:cNvSpPr/>
          <p:nvPr/>
        </p:nvSpPr>
        <p:spPr>
          <a:xfrm>
            <a:off x="3756498" y="5879976"/>
            <a:ext cx="2016224" cy="648072"/>
          </a:xfrm>
          <a:prstGeom prst="roundRect">
            <a:avLst/>
          </a:prstGeom>
          <a:solidFill>
            <a:schemeClr val="bg2">
              <a:lumMod val="75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비밀번호 찾기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2AF05B4-CFD3-408C-B18A-C0C2414EF331}"/>
              </a:ext>
            </a:extLst>
          </p:cNvPr>
          <p:cNvSpPr/>
          <p:nvPr/>
        </p:nvSpPr>
        <p:spPr>
          <a:xfrm>
            <a:off x="188640" y="0"/>
            <a:ext cx="363868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dirty="0">
                <a:ln w="0"/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Safety Link</a:t>
            </a:r>
            <a:endParaRPr lang="ko-KR" altLang="en-US" sz="6000" b="1" dirty="0">
              <a:ln w="0"/>
              <a:solidFill>
                <a:schemeClr val="accent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8D0FBA-E7D3-42CB-BF5B-A1CE99CE5FDE}"/>
              </a:ext>
            </a:extLst>
          </p:cNvPr>
          <p:cNvSpPr/>
          <p:nvPr/>
        </p:nvSpPr>
        <p:spPr>
          <a:xfrm>
            <a:off x="764307" y="3351887"/>
            <a:ext cx="5400997" cy="648071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dirty="0">
                <a:solidFill>
                  <a:schemeClr val="tx1"/>
                </a:solidFill>
              </a:rPr>
              <a:t>KiHoon1</a:t>
            </a:r>
            <a:endParaRPr lang="ko-KR" altLang="en-US" sz="23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5D846C5-63D3-4959-960E-E847C160B040}"/>
              </a:ext>
            </a:extLst>
          </p:cNvPr>
          <p:cNvCxnSpPr/>
          <p:nvPr/>
        </p:nvCxnSpPr>
        <p:spPr>
          <a:xfrm>
            <a:off x="188640" y="4151784"/>
            <a:ext cx="6552728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564715B-0AB3-46B4-992D-96E859BE0755}"/>
              </a:ext>
            </a:extLst>
          </p:cNvPr>
          <p:cNvCxnSpPr/>
          <p:nvPr/>
        </p:nvCxnSpPr>
        <p:spPr>
          <a:xfrm>
            <a:off x="188640" y="3215680"/>
            <a:ext cx="65527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그림 67">
            <a:extLst>
              <a:ext uri="{FF2B5EF4-FFF2-40B4-BE49-F238E27FC236}">
                <a16:creationId xmlns:a16="http://schemas.microsoft.com/office/drawing/2014/main" id="{F2F29906-C234-4706-AF4F-A39101D732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0" y="2495600"/>
            <a:ext cx="578483" cy="55283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D8E5AF6-5585-4A10-B1D3-5CBDF388A19F}"/>
              </a:ext>
            </a:extLst>
          </p:cNvPr>
          <p:cNvSpPr txBox="1"/>
          <p:nvPr/>
        </p:nvSpPr>
        <p:spPr>
          <a:xfrm>
            <a:off x="836712" y="2517902"/>
            <a:ext cx="2693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아이디 찾기</a:t>
            </a: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8C6780DC-E1F2-4F87-BD0E-9EDEEA73C1E8}"/>
              </a:ext>
            </a:extLst>
          </p:cNvPr>
          <p:cNvSpPr/>
          <p:nvPr/>
        </p:nvSpPr>
        <p:spPr>
          <a:xfrm rot="10800000">
            <a:off x="5409220" y="6204008"/>
            <a:ext cx="1368152" cy="15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25E80FB-B789-4D8E-8782-FEFADA506C81}"/>
              </a:ext>
            </a:extLst>
          </p:cNvPr>
          <p:cNvSpPr txBox="1"/>
          <p:nvPr/>
        </p:nvSpPr>
        <p:spPr>
          <a:xfrm>
            <a:off x="6921388" y="5960132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누르면 비밀번호 찾기 페이지로</a:t>
            </a:r>
          </a:p>
        </p:txBody>
      </p:sp>
    </p:spTree>
    <p:extLst>
      <p:ext uri="{BB962C8B-B14F-4D97-AF65-F5344CB8AC3E}">
        <p14:creationId xmlns:p14="http://schemas.microsoft.com/office/powerpoint/2010/main" val="356899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실외, 구름낀, 비행, 대형이(가) 표시된 사진&#10;&#10;자동 생성된 설명">
            <a:extLst>
              <a:ext uri="{FF2B5EF4-FFF2-40B4-BE49-F238E27FC236}">
                <a16:creationId xmlns:a16="http://schemas.microsoft.com/office/drawing/2014/main" id="{09CCA3A5-87BA-47E7-B2B5-01D4633790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704"/>
            <a:ext cx="6858000" cy="5231904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ECF87C4-EA32-47CE-97C3-7C76502D8833}"/>
              </a:ext>
            </a:extLst>
          </p:cNvPr>
          <p:cNvSpPr/>
          <p:nvPr/>
        </p:nvSpPr>
        <p:spPr>
          <a:xfrm>
            <a:off x="999872" y="7536160"/>
            <a:ext cx="2016224" cy="648072"/>
          </a:xfrm>
          <a:prstGeom prst="roundRect">
            <a:avLst/>
          </a:prstGeom>
          <a:solidFill>
            <a:schemeClr val="bg2">
              <a:lumMod val="75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15D4E31-6B14-4A02-A396-8718E28260A6}"/>
              </a:ext>
            </a:extLst>
          </p:cNvPr>
          <p:cNvSpPr/>
          <p:nvPr/>
        </p:nvSpPr>
        <p:spPr>
          <a:xfrm>
            <a:off x="3756498" y="7536160"/>
            <a:ext cx="2016224" cy="648072"/>
          </a:xfrm>
          <a:prstGeom prst="roundRect">
            <a:avLst/>
          </a:prstGeom>
          <a:solidFill>
            <a:schemeClr val="bg2">
              <a:lumMod val="75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2AF05B4-CFD3-408C-B18A-C0C2414EF331}"/>
              </a:ext>
            </a:extLst>
          </p:cNvPr>
          <p:cNvSpPr/>
          <p:nvPr/>
        </p:nvSpPr>
        <p:spPr>
          <a:xfrm>
            <a:off x="188640" y="0"/>
            <a:ext cx="363868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dirty="0">
                <a:ln w="0"/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Safety Link</a:t>
            </a:r>
            <a:endParaRPr lang="ko-KR" altLang="en-US" sz="6000" b="1" dirty="0">
              <a:ln w="0"/>
              <a:solidFill>
                <a:schemeClr val="accent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DAF6CA-DB5B-48AB-8740-CB77CC19B381}"/>
              </a:ext>
            </a:extLst>
          </p:cNvPr>
          <p:cNvSpPr txBox="1"/>
          <p:nvPr/>
        </p:nvSpPr>
        <p:spPr>
          <a:xfrm>
            <a:off x="360040" y="3434214"/>
            <a:ext cx="213285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/>
              <a:t>아이디               </a:t>
            </a:r>
            <a:r>
              <a:rPr lang="en-US" altLang="ko-KR" sz="2300" b="1" dirty="0"/>
              <a:t>:</a:t>
            </a:r>
            <a:endParaRPr lang="ko-KR" altLang="en-US" sz="23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FBBCFA-312B-473F-AA2F-33BBA5A310CA}"/>
              </a:ext>
            </a:extLst>
          </p:cNvPr>
          <p:cNvSpPr txBox="1"/>
          <p:nvPr/>
        </p:nvSpPr>
        <p:spPr>
          <a:xfrm>
            <a:off x="364912" y="4371410"/>
            <a:ext cx="212798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/>
              <a:t>이름                   </a:t>
            </a:r>
            <a:r>
              <a:rPr lang="en-US" altLang="ko-KR" sz="2300" b="1" dirty="0"/>
              <a:t>:</a:t>
            </a:r>
            <a:endParaRPr lang="ko-KR" altLang="en-US" sz="23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56AF43C-82C0-4DC6-9F2D-139A05624C71}"/>
              </a:ext>
            </a:extLst>
          </p:cNvPr>
          <p:cNvSpPr/>
          <p:nvPr/>
        </p:nvSpPr>
        <p:spPr>
          <a:xfrm>
            <a:off x="2492896" y="4265584"/>
            <a:ext cx="4099830" cy="648071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E5910A-5C82-4A95-B7D2-9E524C64127A}"/>
              </a:ext>
            </a:extLst>
          </p:cNvPr>
          <p:cNvSpPr txBox="1"/>
          <p:nvPr/>
        </p:nvSpPr>
        <p:spPr>
          <a:xfrm>
            <a:off x="333937" y="5275452"/>
            <a:ext cx="213818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/>
              <a:t>휴대전화           </a:t>
            </a:r>
            <a:r>
              <a:rPr lang="en-US" altLang="ko-KR" sz="2300" b="1" dirty="0"/>
              <a:t>:</a:t>
            </a:r>
            <a:endParaRPr lang="ko-KR" altLang="en-US" sz="23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F657011-A3BE-4A43-A023-5D4D29AAFF10}"/>
              </a:ext>
            </a:extLst>
          </p:cNvPr>
          <p:cNvSpPr/>
          <p:nvPr/>
        </p:nvSpPr>
        <p:spPr>
          <a:xfrm>
            <a:off x="2472123" y="5174555"/>
            <a:ext cx="1263602" cy="648071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8D0FBA-E7D3-42CB-BF5B-A1CE99CE5FDE}"/>
              </a:ext>
            </a:extLst>
          </p:cNvPr>
          <p:cNvSpPr/>
          <p:nvPr/>
        </p:nvSpPr>
        <p:spPr>
          <a:xfrm>
            <a:off x="2492896" y="3351887"/>
            <a:ext cx="4099830" cy="648071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dirty="0">
                <a:solidFill>
                  <a:schemeClr val="tx1"/>
                </a:solidFill>
              </a:rPr>
              <a:t>KiHoon1</a:t>
            </a:r>
            <a:endParaRPr lang="ko-KR" altLang="en-US" sz="23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7A8500D-B760-4AB0-B990-910AECEB2F2A}"/>
              </a:ext>
            </a:extLst>
          </p:cNvPr>
          <p:cNvCxnSpPr/>
          <p:nvPr/>
        </p:nvCxnSpPr>
        <p:spPr>
          <a:xfrm>
            <a:off x="188640" y="4124380"/>
            <a:ext cx="6552728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2D6221A-E031-42D7-B80D-703481233C57}"/>
              </a:ext>
            </a:extLst>
          </p:cNvPr>
          <p:cNvCxnSpPr/>
          <p:nvPr/>
        </p:nvCxnSpPr>
        <p:spPr>
          <a:xfrm>
            <a:off x="152636" y="5043284"/>
            <a:ext cx="6552728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114F1C2-0A61-4AF4-BF5D-4696DD15BF8D}"/>
              </a:ext>
            </a:extLst>
          </p:cNvPr>
          <p:cNvCxnSpPr/>
          <p:nvPr/>
        </p:nvCxnSpPr>
        <p:spPr>
          <a:xfrm>
            <a:off x="167867" y="5973089"/>
            <a:ext cx="6552728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9F4E061-5426-442D-A9CF-DFCC3578B9DD}"/>
              </a:ext>
            </a:extLst>
          </p:cNvPr>
          <p:cNvSpPr/>
          <p:nvPr/>
        </p:nvSpPr>
        <p:spPr>
          <a:xfrm>
            <a:off x="3888125" y="5183815"/>
            <a:ext cx="1263602" cy="648071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5D45F3F-65E7-4353-9097-20664CC234E1}"/>
              </a:ext>
            </a:extLst>
          </p:cNvPr>
          <p:cNvSpPr/>
          <p:nvPr/>
        </p:nvSpPr>
        <p:spPr>
          <a:xfrm>
            <a:off x="5308351" y="5180672"/>
            <a:ext cx="1263602" cy="648071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564715B-0AB3-46B4-992D-96E859BE0755}"/>
              </a:ext>
            </a:extLst>
          </p:cNvPr>
          <p:cNvCxnSpPr/>
          <p:nvPr/>
        </p:nvCxnSpPr>
        <p:spPr>
          <a:xfrm>
            <a:off x="188640" y="3215680"/>
            <a:ext cx="65527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BF8AE9E-C5E6-4A7F-9765-ECEE363D7E41}"/>
              </a:ext>
            </a:extLst>
          </p:cNvPr>
          <p:cNvSpPr/>
          <p:nvPr/>
        </p:nvSpPr>
        <p:spPr>
          <a:xfrm>
            <a:off x="332656" y="6096330"/>
            <a:ext cx="4124820" cy="648071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900" dirty="0">
                <a:solidFill>
                  <a:schemeClr val="accent3"/>
                </a:solidFill>
              </a:rPr>
              <a:t>인증번호 </a:t>
            </a:r>
            <a:r>
              <a:rPr lang="en-US" altLang="ko-KR" sz="1900" dirty="0">
                <a:solidFill>
                  <a:schemeClr val="accent3"/>
                </a:solidFill>
              </a:rPr>
              <a:t>6</a:t>
            </a:r>
            <a:r>
              <a:rPr lang="ko-KR" altLang="en-US" sz="1900" dirty="0">
                <a:solidFill>
                  <a:schemeClr val="accent3"/>
                </a:solidFill>
              </a:rPr>
              <a:t>자리를 입력</a:t>
            </a:r>
            <a:r>
              <a:rPr lang="en-US" altLang="ko-KR" sz="1400" dirty="0">
                <a:solidFill>
                  <a:schemeClr val="accent3"/>
                </a:solidFill>
              </a:rPr>
              <a:t>.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4A097C4-B55D-4CB9-91BC-FA8F5A66CCAA}"/>
              </a:ext>
            </a:extLst>
          </p:cNvPr>
          <p:cNvCxnSpPr/>
          <p:nvPr/>
        </p:nvCxnSpPr>
        <p:spPr>
          <a:xfrm>
            <a:off x="209002" y="6876937"/>
            <a:ext cx="6552728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C6F8D24-36AE-4B0A-A4D5-AD7D02B606B2}"/>
              </a:ext>
            </a:extLst>
          </p:cNvPr>
          <p:cNvSpPr/>
          <p:nvPr/>
        </p:nvSpPr>
        <p:spPr>
          <a:xfrm>
            <a:off x="4581524" y="6096330"/>
            <a:ext cx="2016224" cy="648072"/>
          </a:xfrm>
          <a:prstGeom prst="roundRect">
            <a:avLst/>
          </a:prstGeom>
          <a:solidFill>
            <a:schemeClr val="bg2">
              <a:lumMod val="75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/>
              <a:t>인증번호 받기</a:t>
            </a:r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D3011433-FD8C-458D-8C63-FE887FD32E5A}"/>
              </a:ext>
            </a:extLst>
          </p:cNvPr>
          <p:cNvSpPr/>
          <p:nvPr/>
        </p:nvSpPr>
        <p:spPr>
          <a:xfrm rot="10800000">
            <a:off x="5300135" y="3582797"/>
            <a:ext cx="1368152" cy="15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4C95257-1249-4D9E-88FF-55C0D71F2FCD}"/>
              </a:ext>
            </a:extLst>
          </p:cNvPr>
          <p:cNvSpPr txBox="1"/>
          <p:nvPr/>
        </p:nvSpPr>
        <p:spPr>
          <a:xfrm>
            <a:off x="6812303" y="3338921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이전 페이지에서 체크해서 넘어온 경우에는 아이디를 넘겨줌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변경 불가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D9934AB3-83B3-4187-B499-1765F83E0BFD}"/>
              </a:ext>
            </a:extLst>
          </p:cNvPr>
          <p:cNvSpPr/>
          <p:nvPr/>
        </p:nvSpPr>
        <p:spPr>
          <a:xfrm rot="10800000">
            <a:off x="5265204" y="7780036"/>
            <a:ext cx="1368152" cy="15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CF1181-C0C1-42E7-9D31-F5DC429FD338}"/>
              </a:ext>
            </a:extLst>
          </p:cNvPr>
          <p:cNvSpPr txBox="1"/>
          <p:nvPr/>
        </p:nvSpPr>
        <p:spPr>
          <a:xfrm>
            <a:off x="6737882" y="767466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누르면 모든 작업이 취소되고 로그인 페이지로</a:t>
            </a: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D20D254A-3547-4AE2-9090-F99BE64E69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0" y="2495600"/>
            <a:ext cx="578483" cy="55283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79EDB01-8906-4AFD-A076-726C3BEEB0AF}"/>
              </a:ext>
            </a:extLst>
          </p:cNvPr>
          <p:cNvSpPr txBox="1"/>
          <p:nvPr/>
        </p:nvSpPr>
        <p:spPr>
          <a:xfrm>
            <a:off x="836712" y="2517902"/>
            <a:ext cx="2693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비밀번호 찾기</a:t>
            </a: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6AE329ED-5DFE-425D-AB4F-ABBFD3DEF5B9}"/>
              </a:ext>
            </a:extLst>
          </p:cNvPr>
          <p:cNvSpPr/>
          <p:nvPr/>
        </p:nvSpPr>
        <p:spPr>
          <a:xfrm>
            <a:off x="-130631" y="7753656"/>
            <a:ext cx="1368152" cy="15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FAD0EB2-80E3-4261-BBEA-EE59BAC513AB}"/>
              </a:ext>
            </a:extLst>
          </p:cNvPr>
          <p:cNvSpPr txBox="1"/>
          <p:nvPr/>
        </p:nvSpPr>
        <p:spPr>
          <a:xfrm>
            <a:off x="-2754189" y="7672848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성공 시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비밀번호 변경 페이지로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실패 시</a:t>
            </a:r>
            <a:r>
              <a:rPr lang="en-US" altLang="ko-KR" dirty="0">
                <a:solidFill>
                  <a:srgbClr val="FF0000"/>
                </a:solidFill>
              </a:rPr>
              <a:t>, alert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672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실외, 구름낀, 비행, 대형이(가) 표시된 사진&#10;&#10;자동 생성된 설명">
            <a:extLst>
              <a:ext uri="{FF2B5EF4-FFF2-40B4-BE49-F238E27FC236}">
                <a16:creationId xmlns:a16="http://schemas.microsoft.com/office/drawing/2014/main" id="{09CCA3A5-87BA-47E7-B2B5-01D4633790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704"/>
            <a:ext cx="6858000" cy="5231904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ECF87C4-EA32-47CE-97C3-7C76502D8833}"/>
              </a:ext>
            </a:extLst>
          </p:cNvPr>
          <p:cNvSpPr/>
          <p:nvPr/>
        </p:nvSpPr>
        <p:spPr>
          <a:xfrm>
            <a:off x="999872" y="7536160"/>
            <a:ext cx="2016224" cy="648072"/>
          </a:xfrm>
          <a:prstGeom prst="roundRect">
            <a:avLst/>
          </a:prstGeom>
          <a:solidFill>
            <a:schemeClr val="bg2">
              <a:lumMod val="75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15D4E31-6B14-4A02-A396-8718E28260A6}"/>
              </a:ext>
            </a:extLst>
          </p:cNvPr>
          <p:cNvSpPr/>
          <p:nvPr/>
        </p:nvSpPr>
        <p:spPr>
          <a:xfrm>
            <a:off x="3756498" y="7536160"/>
            <a:ext cx="2016224" cy="648072"/>
          </a:xfrm>
          <a:prstGeom prst="roundRect">
            <a:avLst/>
          </a:prstGeom>
          <a:solidFill>
            <a:schemeClr val="bg2">
              <a:lumMod val="75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2AF05B4-CFD3-408C-B18A-C0C2414EF331}"/>
              </a:ext>
            </a:extLst>
          </p:cNvPr>
          <p:cNvSpPr/>
          <p:nvPr/>
        </p:nvSpPr>
        <p:spPr>
          <a:xfrm>
            <a:off x="188640" y="0"/>
            <a:ext cx="363868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dirty="0">
                <a:ln w="0"/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Safety Link</a:t>
            </a:r>
            <a:endParaRPr lang="ko-KR" altLang="en-US" sz="6000" b="1" dirty="0">
              <a:ln w="0"/>
              <a:solidFill>
                <a:schemeClr val="accent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DAF6CA-DB5B-48AB-8740-CB77CC19B381}"/>
              </a:ext>
            </a:extLst>
          </p:cNvPr>
          <p:cNvSpPr txBox="1"/>
          <p:nvPr/>
        </p:nvSpPr>
        <p:spPr>
          <a:xfrm>
            <a:off x="360040" y="3434214"/>
            <a:ext cx="213285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/>
              <a:t>아이디               </a:t>
            </a:r>
            <a:r>
              <a:rPr lang="en-US" altLang="ko-KR" sz="2300" b="1" dirty="0"/>
              <a:t>:</a:t>
            </a:r>
            <a:endParaRPr lang="ko-KR" altLang="en-US" sz="23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FBBCFA-312B-473F-AA2F-33BBA5A310CA}"/>
              </a:ext>
            </a:extLst>
          </p:cNvPr>
          <p:cNvSpPr txBox="1"/>
          <p:nvPr/>
        </p:nvSpPr>
        <p:spPr>
          <a:xfrm>
            <a:off x="364912" y="4371410"/>
            <a:ext cx="212798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/>
              <a:t>이름                   </a:t>
            </a:r>
            <a:r>
              <a:rPr lang="en-US" altLang="ko-KR" sz="2300" b="1" dirty="0"/>
              <a:t>:</a:t>
            </a:r>
            <a:endParaRPr lang="ko-KR" altLang="en-US" sz="23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56AF43C-82C0-4DC6-9F2D-139A05624C71}"/>
              </a:ext>
            </a:extLst>
          </p:cNvPr>
          <p:cNvSpPr/>
          <p:nvPr/>
        </p:nvSpPr>
        <p:spPr>
          <a:xfrm>
            <a:off x="2492896" y="4265584"/>
            <a:ext cx="4099830" cy="648071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E5910A-5C82-4A95-B7D2-9E524C64127A}"/>
              </a:ext>
            </a:extLst>
          </p:cNvPr>
          <p:cNvSpPr txBox="1"/>
          <p:nvPr/>
        </p:nvSpPr>
        <p:spPr>
          <a:xfrm>
            <a:off x="333937" y="5275452"/>
            <a:ext cx="213818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/>
              <a:t>휴대전화           </a:t>
            </a:r>
            <a:r>
              <a:rPr lang="en-US" altLang="ko-KR" sz="2300" b="1" dirty="0"/>
              <a:t>:</a:t>
            </a:r>
            <a:endParaRPr lang="ko-KR" altLang="en-US" sz="23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F657011-A3BE-4A43-A023-5D4D29AAFF10}"/>
              </a:ext>
            </a:extLst>
          </p:cNvPr>
          <p:cNvSpPr/>
          <p:nvPr/>
        </p:nvSpPr>
        <p:spPr>
          <a:xfrm>
            <a:off x="2472123" y="5174555"/>
            <a:ext cx="1263602" cy="648071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8D0FBA-E7D3-42CB-BF5B-A1CE99CE5FDE}"/>
              </a:ext>
            </a:extLst>
          </p:cNvPr>
          <p:cNvSpPr/>
          <p:nvPr/>
        </p:nvSpPr>
        <p:spPr>
          <a:xfrm>
            <a:off x="2492896" y="3351887"/>
            <a:ext cx="4099830" cy="648071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7A8500D-B760-4AB0-B990-910AECEB2F2A}"/>
              </a:ext>
            </a:extLst>
          </p:cNvPr>
          <p:cNvCxnSpPr/>
          <p:nvPr/>
        </p:nvCxnSpPr>
        <p:spPr>
          <a:xfrm>
            <a:off x="188640" y="4124380"/>
            <a:ext cx="6552728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2D6221A-E031-42D7-B80D-703481233C57}"/>
              </a:ext>
            </a:extLst>
          </p:cNvPr>
          <p:cNvCxnSpPr/>
          <p:nvPr/>
        </p:nvCxnSpPr>
        <p:spPr>
          <a:xfrm>
            <a:off x="152636" y="5043284"/>
            <a:ext cx="6552728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114F1C2-0A61-4AF4-BF5D-4696DD15BF8D}"/>
              </a:ext>
            </a:extLst>
          </p:cNvPr>
          <p:cNvCxnSpPr/>
          <p:nvPr/>
        </p:nvCxnSpPr>
        <p:spPr>
          <a:xfrm>
            <a:off x="167867" y="5973089"/>
            <a:ext cx="6552728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9F4E061-5426-442D-A9CF-DFCC3578B9DD}"/>
              </a:ext>
            </a:extLst>
          </p:cNvPr>
          <p:cNvSpPr/>
          <p:nvPr/>
        </p:nvSpPr>
        <p:spPr>
          <a:xfrm>
            <a:off x="3888125" y="5183815"/>
            <a:ext cx="1263602" cy="648071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5D45F3F-65E7-4353-9097-20664CC234E1}"/>
              </a:ext>
            </a:extLst>
          </p:cNvPr>
          <p:cNvSpPr/>
          <p:nvPr/>
        </p:nvSpPr>
        <p:spPr>
          <a:xfrm>
            <a:off x="5308351" y="5180672"/>
            <a:ext cx="1263602" cy="648071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564715B-0AB3-46B4-992D-96E859BE0755}"/>
              </a:ext>
            </a:extLst>
          </p:cNvPr>
          <p:cNvCxnSpPr/>
          <p:nvPr/>
        </p:nvCxnSpPr>
        <p:spPr>
          <a:xfrm>
            <a:off x="188640" y="3215680"/>
            <a:ext cx="65527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BF8AE9E-C5E6-4A7F-9765-ECEE363D7E41}"/>
              </a:ext>
            </a:extLst>
          </p:cNvPr>
          <p:cNvSpPr/>
          <p:nvPr/>
        </p:nvSpPr>
        <p:spPr>
          <a:xfrm>
            <a:off x="332656" y="6096330"/>
            <a:ext cx="4124820" cy="648071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900" dirty="0">
                <a:solidFill>
                  <a:schemeClr val="accent3"/>
                </a:solidFill>
              </a:rPr>
              <a:t>인증번호 </a:t>
            </a:r>
            <a:r>
              <a:rPr lang="en-US" altLang="ko-KR" sz="1900" dirty="0">
                <a:solidFill>
                  <a:schemeClr val="accent3"/>
                </a:solidFill>
              </a:rPr>
              <a:t>6</a:t>
            </a:r>
            <a:r>
              <a:rPr lang="ko-KR" altLang="en-US" sz="1900" dirty="0">
                <a:solidFill>
                  <a:schemeClr val="accent3"/>
                </a:solidFill>
              </a:rPr>
              <a:t>자리를 입력</a:t>
            </a:r>
            <a:r>
              <a:rPr lang="en-US" altLang="ko-KR" sz="1400" dirty="0">
                <a:solidFill>
                  <a:schemeClr val="accent3"/>
                </a:solidFill>
              </a:rPr>
              <a:t>.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4A097C4-B55D-4CB9-91BC-FA8F5A66CCAA}"/>
              </a:ext>
            </a:extLst>
          </p:cNvPr>
          <p:cNvCxnSpPr/>
          <p:nvPr/>
        </p:nvCxnSpPr>
        <p:spPr>
          <a:xfrm>
            <a:off x="209002" y="6876937"/>
            <a:ext cx="6552728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C6F8D24-36AE-4B0A-A4D5-AD7D02B606B2}"/>
              </a:ext>
            </a:extLst>
          </p:cNvPr>
          <p:cNvSpPr/>
          <p:nvPr/>
        </p:nvSpPr>
        <p:spPr>
          <a:xfrm>
            <a:off x="4581524" y="6096330"/>
            <a:ext cx="2016224" cy="648072"/>
          </a:xfrm>
          <a:prstGeom prst="roundRect">
            <a:avLst/>
          </a:prstGeom>
          <a:solidFill>
            <a:schemeClr val="bg2">
              <a:lumMod val="75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/>
              <a:t>인증번호 받기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D9934AB3-83B3-4187-B499-1765F83E0BFD}"/>
              </a:ext>
            </a:extLst>
          </p:cNvPr>
          <p:cNvSpPr/>
          <p:nvPr/>
        </p:nvSpPr>
        <p:spPr>
          <a:xfrm rot="10800000">
            <a:off x="5265204" y="7780036"/>
            <a:ext cx="1368152" cy="15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CF1181-C0C1-42E7-9D31-F5DC429FD338}"/>
              </a:ext>
            </a:extLst>
          </p:cNvPr>
          <p:cNvSpPr txBox="1"/>
          <p:nvPr/>
        </p:nvSpPr>
        <p:spPr>
          <a:xfrm>
            <a:off x="6737882" y="767466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누르면 모든 작업이 취소되고 로그인 페이지로</a:t>
            </a: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D20D254A-3547-4AE2-9090-F99BE64E69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0" y="2495600"/>
            <a:ext cx="578483" cy="55283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79EDB01-8906-4AFD-A076-726C3BEEB0AF}"/>
              </a:ext>
            </a:extLst>
          </p:cNvPr>
          <p:cNvSpPr txBox="1"/>
          <p:nvPr/>
        </p:nvSpPr>
        <p:spPr>
          <a:xfrm>
            <a:off x="836712" y="2517902"/>
            <a:ext cx="2693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비밀번호 찾기</a:t>
            </a: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6AE329ED-5DFE-425D-AB4F-ABBFD3DEF5B9}"/>
              </a:ext>
            </a:extLst>
          </p:cNvPr>
          <p:cNvSpPr/>
          <p:nvPr/>
        </p:nvSpPr>
        <p:spPr>
          <a:xfrm>
            <a:off x="-130631" y="7753656"/>
            <a:ext cx="1368152" cy="15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FAD0EB2-80E3-4261-BBEA-EE59BAC513AB}"/>
              </a:ext>
            </a:extLst>
          </p:cNvPr>
          <p:cNvSpPr txBox="1"/>
          <p:nvPr/>
        </p:nvSpPr>
        <p:spPr>
          <a:xfrm>
            <a:off x="-2754189" y="7672848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성공 시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비밀번호 변경 페이지로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실패 시</a:t>
            </a:r>
            <a:r>
              <a:rPr lang="en-US" altLang="ko-KR" dirty="0">
                <a:solidFill>
                  <a:srgbClr val="FF0000"/>
                </a:solidFill>
              </a:rPr>
              <a:t>, alert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59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실외, 구름낀, 비행, 대형이(가) 표시된 사진&#10;&#10;자동 생성된 설명">
            <a:extLst>
              <a:ext uri="{FF2B5EF4-FFF2-40B4-BE49-F238E27FC236}">
                <a16:creationId xmlns:a16="http://schemas.microsoft.com/office/drawing/2014/main" id="{09CCA3A5-87BA-47E7-B2B5-01D4633790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704"/>
            <a:ext cx="6858000" cy="5231904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ECF87C4-EA32-47CE-97C3-7C76502D8833}"/>
              </a:ext>
            </a:extLst>
          </p:cNvPr>
          <p:cNvSpPr/>
          <p:nvPr/>
        </p:nvSpPr>
        <p:spPr>
          <a:xfrm>
            <a:off x="999872" y="6744072"/>
            <a:ext cx="2016224" cy="648072"/>
          </a:xfrm>
          <a:prstGeom prst="roundRect">
            <a:avLst/>
          </a:prstGeom>
          <a:solidFill>
            <a:schemeClr val="bg2">
              <a:lumMod val="75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15D4E31-6B14-4A02-A396-8718E28260A6}"/>
              </a:ext>
            </a:extLst>
          </p:cNvPr>
          <p:cNvSpPr/>
          <p:nvPr/>
        </p:nvSpPr>
        <p:spPr>
          <a:xfrm>
            <a:off x="3756498" y="6744072"/>
            <a:ext cx="2016224" cy="648072"/>
          </a:xfrm>
          <a:prstGeom prst="roundRect">
            <a:avLst/>
          </a:prstGeom>
          <a:solidFill>
            <a:schemeClr val="bg2">
              <a:lumMod val="75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2AF05B4-CFD3-408C-B18A-C0C2414EF331}"/>
              </a:ext>
            </a:extLst>
          </p:cNvPr>
          <p:cNvSpPr/>
          <p:nvPr/>
        </p:nvSpPr>
        <p:spPr>
          <a:xfrm>
            <a:off x="188640" y="0"/>
            <a:ext cx="363868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dirty="0">
                <a:ln w="0"/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Safety Link</a:t>
            </a:r>
            <a:endParaRPr lang="ko-KR" altLang="en-US" sz="6000" b="1" dirty="0">
              <a:ln w="0"/>
              <a:solidFill>
                <a:schemeClr val="accent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DAF6CA-DB5B-48AB-8740-CB77CC19B381}"/>
              </a:ext>
            </a:extLst>
          </p:cNvPr>
          <p:cNvSpPr txBox="1"/>
          <p:nvPr/>
        </p:nvSpPr>
        <p:spPr>
          <a:xfrm>
            <a:off x="360040" y="3434214"/>
            <a:ext cx="213285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/>
              <a:t>아이디               </a:t>
            </a:r>
            <a:r>
              <a:rPr lang="en-US" altLang="ko-KR" sz="2300" b="1" dirty="0"/>
              <a:t>:</a:t>
            </a:r>
            <a:endParaRPr lang="ko-KR" altLang="en-US" sz="23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FBBCFA-312B-473F-AA2F-33BBA5A310CA}"/>
              </a:ext>
            </a:extLst>
          </p:cNvPr>
          <p:cNvSpPr txBox="1"/>
          <p:nvPr/>
        </p:nvSpPr>
        <p:spPr>
          <a:xfrm>
            <a:off x="364912" y="4371410"/>
            <a:ext cx="212798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/>
              <a:t>새 비밀번호     </a:t>
            </a:r>
            <a:r>
              <a:rPr lang="en-US" altLang="ko-KR" sz="2300" b="1" dirty="0"/>
              <a:t>:</a:t>
            </a:r>
            <a:endParaRPr lang="ko-KR" altLang="en-US" sz="23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56AF43C-82C0-4DC6-9F2D-139A05624C71}"/>
              </a:ext>
            </a:extLst>
          </p:cNvPr>
          <p:cNvSpPr/>
          <p:nvPr/>
        </p:nvSpPr>
        <p:spPr>
          <a:xfrm>
            <a:off x="2497918" y="5168395"/>
            <a:ext cx="4099830" cy="648071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E5910A-5C82-4A95-B7D2-9E524C64127A}"/>
              </a:ext>
            </a:extLst>
          </p:cNvPr>
          <p:cNvSpPr txBox="1"/>
          <p:nvPr/>
        </p:nvSpPr>
        <p:spPr>
          <a:xfrm>
            <a:off x="333937" y="5275452"/>
            <a:ext cx="213818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/>
              <a:t>비밀번호 확인 </a:t>
            </a:r>
            <a:r>
              <a:rPr lang="en-US" altLang="ko-KR" sz="2300" b="1" dirty="0"/>
              <a:t>:</a:t>
            </a:r>
            <a:endParaRPr lang="ko-KR" altLang="en-US" sz="2300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8D0FBA-E7D3-42CB-BF5B-A1CE99CE5FDE}"/>
              </a:ext>
            </a:extLst>
          </p:cNvPr>
          <p:cNvSpPr/>
          <p:nvPr/>
        </p:nvSpPr>
        <p:spPr>
          <a:xfrm>
            <a:off x="2492896" y="3351887"/>
            <a:ext cx="4099830" cy="648071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dirty="0">
                <a:solidFill>
                  <a:schemeClr val="tx1"/>
                </a:solidFill>
              </a:rPr>
              <a:t>KiHoon1</a:t>
            </a:r>
            <a:endParaRPr lang="ko-KR" altLang="en-US" sz="23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7A8500D-B760-4AB0-B990-910AECEB2F2A}"/>
              </a:ext>
            </a:extLst>
          </p:cNvPr>
          <p:cNvCxnSpPr/>
          <p:nvPr/>
        </p:nvCxnSpPr>
        <p:spPr>
          <a:xfrm>
            <a:off x="188640" y="4124380"/>
            <a:ext cx="6552728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2D6221A-E031-42D7-B80D-703481233C57}"/>
              </a:ext>
            </a:extLst>
          </p:cNvPr>
          <p:cNvCxnSpPr/>
          <p:nvPr/>
        </p:nvCxnSpPr>
        <p:spPr>
          <a:xfrm>
            <a:off x="152636" y="5043284"/>
            <a:ext cx="6552728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114F1C2-0A61-4AF4-BF5D-4696DD15BF8D}"/>
              </a:ext>
            </a:extLst>
          </p:cNvPr>
          <p:cNvCxnSpPr/>
          <p:nvPr/>
        </p:nvCxnSpPr>
        <p:spPr>
          <a:xfrm>
            <a:off x="167867" y="5950787"/>
            <a:ext cx="6552728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564715B-0AB3-46B4-992D-96E859BE0755}"/>
              </a:ext>
            </a:extLst>
          </p:cNvPr>
          <p:cNvCxnSpPr/>
          <p:nvPr/>
        </p:nvCxnSpPr>
        <p:spPr>
          <a:xfrm>
            <a:off x="188640" y="3215680"/>
            <a:ext cx="65527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D3011433-FD8C-458D-8C63-FE887FD32E5A}"/>
              </a:ext>
            </a:extLst>
          </p:cNvPr>
          <p:cNvSpPr/>
          <p:nvPr/>
        </p:nvSpPr>
        <p:spPr>
          <a:xfrm rot="10800000">
            <a:off x="5300135" y="3582797"/>
            <a:ext cx="1368152" cy="15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4C95257-1249-4D9E-88FF-55C0D71F2FCD}"/>
              </a:ext>
            </a:extLst>
          </p:cNvPr>
          <p:cNvSpPr txBox="1"/>
          <p:nvPr/>
        </p:nvSpPr>
        <p:spPr>
          <a:xfrm>
            <a:off x="6812303" y="3338921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이전 페이지에서 넘어온 아이디를 넘겨줌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변경 불가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D9934AB3-83B3-4187-B499-1765F83E0BFD}"/>
              </a:ext>
            </a:extLst>
          </p:cNvPr>
          <p:cNvSpPr/>
          <p:nvPr/>
        </p:nvSpPr>
        <p:spPr>
          <a:xfrm rot="10800000">
            <a:off x="5319555" y="6991979"/>
            <a:ext cx="1368152" cy="15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CF1181-C0C1-42E7-9D31-F5DC429FD338}"/>
              </a:ext>
            </a:extLst>
          </p:cNvPr>
          <p:cNvSpPr txBox="1"/>
          <p:nvPr/>
        </p:nvSpPr>
        <p:spPr>
          <a:xfrm>
            <a:off x="6792233" y="6886603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누르면 모든 작업이 취소되고 로그인 페이지로</a:t>
            </a: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D20D254A-3547-4AE2-9090-F99BE64E69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0" y="2495600"/>
            <a:ext cx="578483" cy="55283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79EDB01-8906-4AFD-A076-726C3BEEB0AF}"/>
              </a:ext>
            </a:extLst>
          </p:cNvPr>
          <p:cNvSpPr txBox="1"/>
          <p:nvPr/>
        </p:nvSpPr>
        <p:spPr>
          <a:xfrm>
            <a:off x="836712" y="2517902"/>
            <a:ext cx="2693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비밀번호 찾기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CA30728-5AD3-43EF-BD48-BB36869CBF18}"/>
              </a:ext>
            </a:extLst>
          </p:cNvPr>
          <p:cNvSpPr/>
          <p:nvPr/>
        </p:nvSpPr>
        <p:spPr>
          <a:xfrm>
            <a:off x="2488646" y="4274513"/>
            <a:ext cx="4099830" cy="648071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4442406E-508D-42F2-9212-008C992AA078}"/>
              </a:ext>
            </a:extLst>
          </p:cNvPr>
          <p:cNvSpPr/>
          <p:nvPr/>
        </p:nvSpPr>
        <p:spPr>
          <a:xfrm>
            <a:off x="-282874" y="6907511"/>
            <a:ext cx="1368152" cy="15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C5E477-D47A-478D-AC8E-B180DEE8F1B4}"/>
              </a:ext>
            </a:extLst>
          </p:cNvPr>
          <p:cNvSpPr txBox="1"/>
          <p:nvPr/>
        </p:nvSpPr>
        <p:spPr>
          <a:xfrm>
            <a:off x="-2213692" y="6848137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로그인 페이지로</a:t>
            </a:r>
          </a:p>
        </p:txBody>
      </p:sp>
    </p:spTree>
    <p:extLst>
      <p:ext uri="{BB962C8B-B14F-4D97-AF65-F5344CB8AC3E}">
        <p14:creationId xmlns:p14="http://schemas.microsoft.com/office/powerpoint/2010/main" val="3829172608"/>
      </p:ext>
    </p:extLst>
  </p:cSld>
  <p:clrMapOvr>
    <a:masterClrMapping/>
  </p:clrMapOvr>
</p:sld>
</file>

<file path=ppt/theme/theme1.xml><?xml version="1.0" encoding="utf-8"?>
<a:theme xmlns:a="http://schemas.openxmlformats.org/drawingml/2006/main" name="오피스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2784</TotalTime>
  <Pages>1</Pages>
  <Words>910</Words>
  <Characters>0</Characters>
  <Application>Microsoft Office PowerPoint</Application>
  <DocSecurity>0</DocSecurity>
  <PresentationFormat>와이드스크린</PresentationFormat>
  <Lines>0</Lines>
  <Paragraphs>259</Paragraphs>
  <Slides>19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오피스 테마</vt:lpstr>
      <vt:lpstr>웹</vt:lpstr>
      <vt:lpstr>Customer Mobile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Customer Tablet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Polaris Office</dc:creator>
  <cp:lastModifiedBy>Master</cp:lastModifiedBy>
  <cp:revision>496</cp:revision>
  <dcterms:modified xsi:type="dcterms:W3CDTF">2020-11-25T13:04:36Z</dcterms:modified>
</cp:coreProperties>
</file>