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7" r:id="rId4"/>
    <p:sldId id="266" r:id="rId5"/>
    <p:sldId id="261" r:id="rId6"/>
    <p:sldId id="260" r:id="rId7"/>
    <p:sldId id="268" r:id="rId8"/>
    <p:sldId id="269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새롬" initials="이새" lastIdx="1" clrIdx="0">
    <p:extLst>
      <p:ext uri="{19B8F6BF-5375-455C-9EA6-DF929625EA0E}">
        <p15:presenceInfo xmlns:p15="http://schemas.microsoft.com/office/powerpoint/2012/main" userId="46ff1c48b043b7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5214" autoAdjust="0"/>
  </p:normalViewPr>
  <p:slideViewPr>
    <p:cSldViewPr snapToGrid="0">
      <p:cViewPr>
        <p:scale>
          <a:sx n="80" d="100"/>
          <a:sy n="80" d="100"/>
        </p:scale>
        <p:origin x="55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78F23-804D-4C15-89D3-218E082EA1F6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67B42-7E86-4130-9C3F-914772A1E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6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6AC0E-9E73-402E-83BA-EDA609CD0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1956D4-18B1-4DA0-A3B6-DC650FAE8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F88FE-C40C-400B-897A-8843AC75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E7C1-E232-4A0B-AB09-C31D97AA164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BC26E-F87E-4781-9B5F-D51AC95A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48A19-04BC-4967-B82A-32A2B534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ABA6-12DE-4011-8CFC-A032C5753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9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8B888-F65A-48F3-86AF-FECC5950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77D0D1-2F3A-48F0-AA8C-D6F71CECB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CC166-C54C-4C3B-A42C-9662DA33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E7C1-E232-4A0B-AB09-C31D97AA164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68561-3B89-414F-8C64-F0E0136C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D25CF-8387-4DCF-B908-1E320448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ABA6-12DE-4011-8CFC-A032C5753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0711B7-ACB1-47D2-9A83-F800B016A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071CBA-C9CB-4206-ABDC-ECD52800D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57D3C-D5BD-4410-B543-E033AD27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E7C1-E232-4A0B-AB09-C31D97AA164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6E01E-76F6-45B1-9F24-4CC92E34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AB72E-96E2-4F14-95C9-38626AC7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ABA6-12DE-4011-8CFC-A032C5753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9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01D33-70F7-4CF4-BB9A-FFC7F99A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9993C-3D42-4EA9-9C03-BEE30D17E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BBA64-A537-4C48-86B6-8F4A4310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E7C1-E232-4A0B-AB09-C31D97AA164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37D1F-4E0B-4A54-9CFF-DF7FBBE9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58342-335E-4E28-B7D9-F6DEBC26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ABA6-12DE-4011-8CFC-A032C5753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6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20211-749C-4A5E-A232-C9F475E4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CF84F2-6A9E-4463-90F5-64FC97BD2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1D60-41EE-43E7-AE75-5917F6FC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E7C1-E232-4A0B-AB09-C31D97AA164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8B2E7-FD63-43FD-8C57-13D4FD57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5CF06-6CC8-4581-9CB5-8EE0CBCF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ABA6-12DE-4011-8CFC-A032C5753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9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8B45B-D25C-4B2F-A25B-122BFD5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5A769-84D7-4C3E-90A6-FCC5807C4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FCB63C-64A5-46EC-AAA0-78BCE7D9F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BC9B97-95C2-4343-B93E-3714F809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E7C1-E232-4A0B-AB09-C31D97AA164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4D4C5-69EC-47C5-94E6-7C79205D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C22804-BEDC-45BF-BDC3-92D74C32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ABA6-12DE-4011-8CFC-A032C5753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13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F6558-EF12-46AB-9E31-E35E3767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4E500-179F-45DB-8FFC-7A7B8C11D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25618-58F0-4DB7-9C08-20CDAA07F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21E24C-3480-4E5E-A234-E2D0D5F22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A9D0AC-0371-4B1F-BDBB-CA5676C90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9B80F2-F71D-4C53-8912-BE3DFDF6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E7C1-E232-4A0B-AB09-C31D97AA164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B0A9FC-3E2B-4B8F-A79A-94EA0671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AFD76A-2276-4465-8186-E2209A2F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ABA6-12DE-4011-8CFC-A032C5753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7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154C6-B5B5-480D-A471-7BB8E495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10E704-308A-47FA-BDA5-47938D5F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E7C1-E232-4A0B-AB09-C31D97AA164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DD21E4-A6D3-4081-9BB4-15FEA3E2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1AA7CF-320E-494B-91D5-FDD310FE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ABA6-12DE-4011-8CFC-A032C5753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07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51D2CD-7248-4A45-934C-1CBC79CA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E7C1-E232-4A0B-AB09-C31D97AA164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1EB195-F141-4F72-8C7D-E26F677E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D26BB-115F-480D-A2CA-45C717A0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ABA6-12DE-4011-8CFC-A032C5753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0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E4A00-582F-47CF-876E-13C5380E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5FEE7-CA9F-4DEE-8206-D5D03E15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A12B16-3646-4ABB-89E6-6FBF9D2AA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EFA156-5944-4EED-977D-3339C0B7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E7C1-E232-4A0B-AB09-C31D97AA164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F62DCD-0ABF-45A8-85D7-C6BD4DB6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80399-A966-476F-BE3A-44BCCF61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ABA6-12DE-4011-8CFC-A032C5753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9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E9A19-C100-4F6D-A830-4E08F4D8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63AE33-7EA6-46B5-912F-710A89836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183C2E-E79B-485C-A1CA-762A0314F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04B15D-A9CB-485C-97CF-302CE8F6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E7C1-E232-4A0B-AB09-C31D97AA164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80612-DF84-46D6-992C-36294BC4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FBB17-2534-4BBB-A4E9-74B448B4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ABA6-12DE-4011-8CFC-A032C5753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28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62808C-3627-4D24-AC9C-EA0270A78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E7A73-CBE8-4C29-B1E5-D5589AF80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C538A-AB43-4FFE-A024-5770D08C4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9E7C1-E232-4A0B-AB09-C31D97AA164A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582C7-797E-4BE3-BB45-2C8403C9C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2B5F6-8CE7-48F0-B7B5-6DEB7A3C6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ABA6-12DE-4011-8CFC-A032C5753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9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21.sv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6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23.svg"/><Relationship Id="rId19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2.png"/><Relationship Id="rId14" Type="http://schemas.openxmlformats.org/officeDocument/2006/relationships/image" Target="../media/image13.svg"/><Relationship Id="rId22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ko.m.wikipedia.org/wiki/%ED%8C%8C%EC%9D%BC:Map_Gyeongi-do.svg" TargetMode="External"/><Relationship Id="rId7" Type="http://schemas.openxmlformats.org/officeDocument/2006/relationships/image" Target="../media/image11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3.svg"/><Relationship Id="rId5" Type="http://schemas.openxmlformats.org/officeDocument/2006/relationships/image" Target="../media/image30.svg"/><Relationship Id="rId10" Type="http://schemas.openxmlformats.org/officeDocument/2006/relationships/image" Target="../media/image12.png"/><Relationship Id="rId4" Type="http://schemas.openxmlformats.org/officeDocument/2006/relationships/image" Target="../media/image29.png"/><Relationship Id="rId9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34.png"/><Relationship Id="rId5" Type="http://schemas.openxmlformats.org/officeDocument/2006/relationships/image" Target="../media/image2.sv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35.png"/><Relationship Id="rId5" Type="http://schemas.openxmlformats.org/officeDocument/2006/relationships/image" Target="../media/image2.svg"/><Relationship Id="rId10" Type="http://schemas.openxmlformats.org/officeDocument/2006/relationships/image" Target="../media/image34.png"/><Relationship Id="rId4" Type="http://schemas.openxmlformats.org/officeDocument/2006/relationships/image" Target="../media/image1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35.png"/><Relationship Id="rId5" Type="http://schemas.openxmlformats.org/officeDocument/2006/relationships/image" Target="../media/image2.svg"/><Relationship Id="rId10" Type="http://schemas.openxmlformats.org/officeDocument/2006/relationships/image" Target="../media/image34.png"/><Relationship Id="rId4" Type="http://schemas.openxmlformats.org/officeDocument/2006/relationships/image" Target="../media/image1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FEAC5D-C4D2-4D2D-8446-63CF622B79E5}"/>
              </a:ext>
            </a:extLst>
          </p:cNvPr>
          <p:cNvSpPr/>
          <p:nvPr/>
        </p:nvSpPr>
        <p:spPr>
          <a:xfrm>
            <a:off x="654423" y="28014"/>
            <a:ext cx="10883154" cy="680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70DE6B0-8BF1-4C1C-AA2A-BD927F8D0F34}"/>
              </a:ext>
            </a:extLst>
          </p:cNvPr>
          <p:cNvSpPr/>
          <p:nvPr/>
        </p:nvSpPr>
        <p:spPr>
          <a:xfrm>
            <a:off x="4065494" y="1272988"/>
            <a:ext cx="4061012" cy="43120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CFC9ECC-1248-42AA-99FB-33144316784C}"/>
              </a:ext>
            </a:extLst>
          </p:cNvPr>
          <p:cNvGrpSpPr/>
          <p:nvPr/>
        </p:nvGrpSpPr>
        <p:grpSpPr>
          <a:xfrm>
            <a:off x="4693024" y="1653496"/>
            <a:ext cx="2805954" cy="3551009"/>
            <a:chOff x="4693024" y="1834585"/>
            <a:chExt cx="2805954" cy="355100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8C54B10-DD4C-43AB-B39C-09C08179A4F2}"/>
                </a:ext>
              </a:extLst>
            </p:cNvPr>
            <p:cNvSpPr/>
            <p:nvPr/>
          </p:nvSpPr>
          <p:spPr>
            <a:xfrm>
              <a:off x="4693024" y="2622873"/>
              <a:ext cx="2805953" cy="39444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2">
                      <a:lumMod val="25000"/>
                    </a:schemeClr>
                  </a:solidFill>
                </a:rPr>
                <a:t>차량 번호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4C4AD05-37F4-4094-85EB-332EB04ED5C0}"/>
                </a:ext>
              </a:extLst>
            </p:cNvPr>
            <p:cNvSpPr/>
            <p:nvPr/>
          </p:nvSpPr>
          <p:spPr>
            <a:xfrm>
              <a:off x="5548033" y="4991147"/>
              <a:ext cx="1095935" cy="39444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등록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77CA8A-7A83-47CB-93D8-2FE8CD1B90C8}"/>
                </a:ext>
              </a:extLst>
            </p:cNvPr>
            <p:cNvSpPr txBox="1"/>
            <p:nvPr/>
          </p:nvSpPr>
          <p:spPr>
            <a:xfrm>
              <a:off x="5222203" y="1834585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2">
                      <a:lumMod val="25000"/>
                    </a:schemeClr>
                  </a:solidFill>
                </a:rPr>
                <a:t>차량 등록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B4916A1-A85A-4625-8058-E66F7314BBD5}"/>
                </a:ext>
              </a:extLst>
            </p:cNvPr>
            <p:cNvSpPr/>
            <p:nvPr/>
          </p:nvSpPr>
          <p:spPr>
            <a:xfrm>
              <a:off x="4693024" y="3762046"/>
              <a:ext cx="2805953" cy="39444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2">
                      <a:lumMod val="25000"/>
                    </a:schemeClr>
                  </a:solidFill>
                </a:rPr>
                <a:t>유형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4C23E9C-1ECF-41A1-BDDA-640FF09B5C26}"/>
                </a:ext>
              </a:extLst>
            </p:cNvPr>
            <p:cNvSpPr/>
            <p:nvPr/>
          </p:nvSpPr>
          <p:spPr>
            <a:xfrm>
              <a:off x="4693024" y="4331631"/>
              <a:ext cx="2805953" cy="39444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2">
                      <a:lumMod val="25000"/>
                    </a:schemeClr>
                  </a:solidFill>
                </a:rPr>
                <a:t>유종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CAEB92C-C06D-495C-863E-F67C630F9EDC}"/>
                </a:ext>
              </a:extLst>
            </p:cNvPr>
            <p:cNvGrpSpPr/>
            <p:nvPr/>
          </p:nvGrpSpPr>
          <p:grpSpPr>
            <a:xfrm>
              <a:off x="4693024" y="3192459"/>
              <a:ext cx="2805954" cy="394448"/>
              <a:chOff x="4693024" y="3574397"/>
              <a:chExt cx="2805954" cy="394448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10053F76-B304-4ADB-BFA2-3FF758C9835F}"/>
                  </a:ext>
                </a:extLst>
              </p:cNvPr>
              <p:cNvSpPr/>
              <p:nvPr/>
            </p:nvSpPr>
            <p:spPr>
              <a:xfrm>
                <a:off x="4693024" y="3574397"/>
                <a:ext cx="757517" cy="39444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연식</a:t>
                </a: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A67F732-4A15-41ED-9ED7-094E75F555C8}"/>
                  </a:ext>
                </a:extLst>
              </p:cNvPr>
              <p:cNvSpPr/>
              <p:nvPr/>
            </p:nvSpPr>
            <p:spPr>
              <a:xfrm>
                <a:off x="5548033" y="3574398"/>
                <a:ext cx="1950945" cy="39444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차량 모델명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049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BF27ED-5C74-424A-8048-24BD080F4E69}"/>
              </a:ext>
            </a:extLst>
          </p:cNvPr>
          <p:cNvSpPr/>
          <p:nvPr/>
        </p:nvSpPr>
        <p:spPr>
          <a:xfrm>
            <a:off x="654423" y="18778"/>
            <a:ext cx="10883154" cy="680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A61448E-BB35-4F58-B82C-7716BD048854}"/>
              </a:ext>
            </a:extLst>
          </p:cNvPr>
          <p:cNvSpPr/>
          <p:nvPr/>
        </p:nvSpPr>
        <p:spPr>
          <a:xfrm>
            <a:off x="2704859" y="407772"/>
            <a:ext cx="1909483" cy="190948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FDB34-94AB-4735-8BAE-6E8E434621D2}"/>
              </a:ext>
            </a:extLst>
          </p:cNvPr>
          <p:cNvSpPr txBox="1"/>
          <p:nvPr/>
        </p:nvSpPr>
        <p:spPr>
          <a:xfrm>
            <a:off x="2922277" y="868887"/>
            <a:ext cx="1474650" cy="822305"/>
          </a:xfrm>
          <a:prstGeom prst="ellipse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0</a:t>
            </a:r>
            <a:r>
              <a:rPr lang="en-US" altLang="ko-KR" dirty="0"/>
              <a:t> km/h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89F10-11EF-4286-AFE4-ED4A3DE01B58}"/>
              </a:ext>
            </a:extLst>
          </p:cNvPr>
          <p:cNvSpPr txBox="1"/>
          <p:nvPr/>
        </p:nvSpPr>
        <p:spPr>
          <a:xfrm>
            <a:off x="3205170" y="1504385"/>
            <a:ext cx="908864" cy="519351"/>
          </a:xfrm>
          <a:prstGeom prst="ellipse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속도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16B03BA-B415-4B32-9EF7-33BF5040C7D8}"/>
              </a:ext>
            </a:extLst>
          </p:cNvPr>
          <p:cNvSpPr/>
          <p:nvPr/>
        </p:nvSpPr>
        <p:spPr>
          <a:xfrm>
            <a:off x="2701387" y="2509150"/>
            <a:ext cx="5425196" cy="286204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5DEE73-D62A-46A6-8E6A-43D2D1260567}"/>
              </a:ext>
            </a:extLst>
          </p:cNvPr>
          <p:cNvSpPr/>
          <p:nvPr/>
        </p:nvSpPr>
        <p:spPr>
          <a:xfrm rot="5400000">
            <a:off x="-2431150" y="3112965"/>
            <a:ext cx="6801962" cy="632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D47758-C740-40EF-BCF8-DB89D632DDE9}"/>
              </a:ext>
            </a:extLst>
          </p:cNvPr>
          <p:cNvCxnSpPr>
            <a:cxnSpLocks/>
          </p:cNvCxnSpPr>
          <p:nvPr/>
        </p:nvCxnSpPr>
        <p:spPr>
          <a:xfrm rot="5400000">
            <a:off x="969831" y="4302308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4DD2A14-1887-47EF-9FB1-100231B8A49A}"/>
              </a:ext>
            </a:extLst>
          </p:cNvPr>
          <p:cNvGrpSpPr/>
          <p:nvPr/>
        </p:nvGrpSpPr>
        <p:grpSpPr>
          <a:xfrm>
            <a:off x="672313" y="5265051"/>
            <a:ext cx="595036" cy="860412"/>
            <a:chOff x="672313" y="5003095"/>
            <a:chExt cx="595036" cy="86041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287184-416A-4192-AB35-04CC41BA1A02}"/>
                </a:ext>
              </a:extLst>
            </p:cNvPr>
            <p:cNvSpPr txBox="1"/>
            <p:nvPr/>
          </p:nvSpPr>
          <p:spPr>
            <a:xfrm>
              <a:off x="672313" y="5524953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설정</a:t>
              </a:r>
            </a:p>
          </p:txBody>
        </p:sp>
        <p:pic>
          <p:nvPicPr>
            <p:cNvPr id="39" name="그래픽 38" descr="단일 톱니바퀴">
              <a:extLst>
                <a:ext uri="{FF2B5EF4-FFF2-40B4-BE49-F238E27FC236}">
                  <a16:creationId xmlns:a16="http://schemas.microsoft.com/office/drawing/2014/main" id="{E8D49A78-4190-4083-A6C5-5FD99D95D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8903" y="5003095"/>
              <a:ext cx="521857" cy="521857"/>
            </a:xfrm>
            <a:prstGeom prst="rect">
              <a:avLst/>
            </a:prstGeom>
          </p:spPr>
        </p:pic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CC2A90D-B5CA-4AE9-B30F-7B61715D0CB5}"/>
              </a:ext>
            </a:extLst>
          </p:cNvPr>
          <p:cNvSpPr/>
          <p:nvPr/>
        </p:nvSpPr>
        <p:spPr>
          <a:xfrm>
            <a:off x="2701387" y="5557239"/>
            <a:ext cx="7208252" cy="98611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51FB268-DE82-439C-83D3-8622C36FAE9D}"/>
              </a:ext>
            </a:extLst>
          </p:cNvPr>
          <p:cNvGrpSpPr/>
          <p:nvPr/>
        </p:nvGrpSpPr>
        <p:grpSpPr>
          <a:xfrm>
            <a:off x="3069883" y="5633523"/>
            <a:ext cx="2532638" cy="833550"/>
            <a:chOff x="3423277" y="5281919"/>
            <a:chExt cx="2532638" cy="833550"/>
          </a:xfrm>
        </p:grpSpPr>
        <p:pic>
          <p:nvPicPr>
            <p:cNvPr id="59" name="그래픽 58" descr="일부 흐림">
              <a:extLst>
                <a:ext uri="{FF2B5EF4-FFF2-40B4-BE49-F238E27FC236}">
                  <a16:creationId xmlns:a16="http://schemas.microsoft.com/office/drawing/2014/main" id="{84B3BE13-A1DD-45C7-A958-AD55E489E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23277" y="5281919"/>
              <a:ext cx="833550" cy="83355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460D0E-FF2D-4AFD-B3C2-16D6545B26BB}"/>
                </a:ext>
              </a:extLst>
            </p:cNvPr>
            <p:cNvSpPr txBox="1"/>
            <p:nvPr/>
          </p:nvSpPr>
          <p:spPr>
            <a:xfrm>
              <a:off x="4418315" y="5406307"/>
              <a:ext cx="1537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16.1 </a:t>
              </a:r>
              <a:r>
                <a:rPr lang="ko-KR" altLang="en-US" sz="3200" b="1" i="0" dirty="0">
                  <a:solidFill>
                    <a:srgbClr val="000000"/>
                  </a:solidFill>
                  <a:effectLst/>
                  <a:latin typeface="-apple-system"/>
                </a:rPr>
                <a:t>℃</a:t>
              </a:r>
              <a:endParaRPr lang="ko-KR" altLang="en-US" sz="3200" b="1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EA3184F-A80D-4557-99AB-257E959392C1}"/>
              </a:ext>
            </a:extLst>
          </p:cNvPr>
          <p:cNvSpPr txBox="1"/>
          <p:nvPr/>
        </p:nvSpPr>
        <p:spPr>
          <a:xfrm>
            <a:off x="7952882" y="5788688"/>
            <a:ext cx="164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2020</a:t>
            </a:r>
            <a:r>
              <a:rPr lang="ko-KR" altLang="en-US" sz="1400" dirty="0"/>
              <a:t>년 </a:t>
            </a:r>
            <a:r>
              <a:rPr lang="en-US" altLang="ko-KR" sz="1400" dirty="0"/>
              <a:t>11</a:t>
            </a:r>
            <a:r>
              <a:rPr lang="ko-KR" altLang="en-US" sz="1400" dirty="0"/>
              <a:t>월 </a:t>
            </a:r>
            <a:r>
              <a:rPr lang="en-US" altLang="ko-KR" sz="1400" dirty="0"/>
              <a:t>24</a:t>
            </a:r>
            <a:r>
              <a:rPr lang="ko-KR" altLang="en-US" sz="1400" dirty="0"/>
              <a:t>일</a:t>
            </a:r>
            <a:endParaRPr lang="en-US" altLang="ko-KR" sz="1400" dirty="0"/>
          </a:p>
          <a:p>
            <a:pPr algn="r"/>
            <a:r>
              <a:rPr lang="ko-KR" altLang="en-US" sz="1400" dirty="0"/>
              <a:t>맑음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ACFDAA4-F006-4D29-9241-67DE804D076B}"/>
              </a:ext>
            </a:extLst>
          </p:cNvPr>
          <p:cNvGrpSpPr/>
          <p:nvPr/>
        </p:nvGrpSpPr>
        <p:grpSpPr>
          <a:xfrm>
            <a:off x="3119778" y="2976726"/>
            <a:ext cx="4249590" cy="1926891"/>
            <a:chOff x="4172775" y="2976726"/>
            <a:chExt cx="4249590" cy="1926891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718EAC7-A852-4280-AED6-D4D2C9B1ABB8}"/>
                </a:ext>
              </a:extLst>
            </p:cNvPr>
            <p:cNvSpPr/>
            <p:nvPr/>
          </p:nvSpPr>
          <p:spPr>
            <a:xfrm>
              <a:off x="4172775" y="2976726"/>
              <a:ext cx="251451" cy="25145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B2CCDAD-09BC-476A-80F7-932B78F1D841}"/>
                </a:ext>
              </a:extLst>
            </p:cNvPr>
            <p:cNvSpPr/>
            <p:nvPr/>
          </p:nvSpPr>
          <p:spPr>
            <a:xfrm>
              <a:off x="4172775" y="4652166"/>
              <a:ext cx="251451" cy="2514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EB81FBC-4579-4474-B1AC-A4C1AFEEF44C}"/>
                </a:ext>
              </a:extLst>
            </p:cNvPr>
            <p:cNvSpPr/>
            <p:nvPr/>
          </p:nvSpPr>
          <p:spPr>
            <a:xfrm>
              <a:off x="8170914" y="2976726"/>
              <a:ext cx="251451" cy="25145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921CE9-344C-47F0-AADE-E2B0A37C3ACF}"/>
                </a:ext>
              </a:extLst>
            </p:cNvPr>
            <p:cNvSpPr/>
            <p:nvPr/>
          </p:nvSpPr>
          <p:spPr>
            <a:xfrm>
              <a:off x="8170914" y="4652166"/>
              <a:ext cx="251451" cy="25145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48D1278F-55A5-4298-9C22-D37337FB7B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96" t="2038" r="29471" b="16499"/>
            <a:stretch/>
          </p:blipFill>
          <p:spPr>
            <a:xfrm rot="16200000">
              <a:off x="5322956" y="2059514"/>
              <a:ext cx="1926890" cy="3761315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A1F5947-290D-45FF-A55F-6301EEB41B11}"/>
                </a:ext>
              </a:extLst>
            </p:cNvPr>
            <p:cNvGrpSpPr/>
            <p:nvPr/>
          </p:nvGrpSpPr>
          <p:grpSpPr>
            <a:xfrm>
              <a:off x="6737757" y="3568490"/>
              <a:ext cx="578263" cy="587584"/>
              <a:chOff x="5804649" y="3342703"/>
              <a:chExt cx="582702" cy="592095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FBDD2695-86EA-432D-BD6A-540F67B6DA57}"/>
                  </a:ext>
                </a:extLst>
              </p:cNvPr>
              <p:cNvSpPr/>
              <p:nvPr/>
            </p:nvSpPr>
            <p:spPr>
              <a:xfrm>
                <a:off x="5804649" y="3342703"/>
                <a:ext cx="582702" cy="592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50" name="그래픽 49" descr="열린 자물쇠">
                <a:extLst>
                  <a:ext uri="{FF2B5EF4-FFF2-40B4-BE49-F238E27FC236}">
                    <a16:creationId xmlns:a16="http://schemas.microsoft.com/office/drawing/2014/main" id="{DB3F9AF5-0AA9-45A0-A680-EF2DF6D33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913553" y="3453362"/>
                <a:ext cx="364895" cy="370776"/>
              </a:xfrm>
              <a:prstGeom prst="ellipse">
                <a:avLst/>
              </a:prstGeom>
            </p:spPr>
          </p:pic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AAEA8DA-3465-4B3A-8713-2F9E4CA6660D}"/>
                </a:ext>
              </a:extLst>
            </p:cNvPr>
            <p:cNvGrpSpPr/>
            <p:nvPr/>
          </p:nvGrpSpPr>
          <p:grpSpPr>
            <a:xfrm>
              <a:off x="5308455" y="3568491"/>
              <a:ext cx="578263" cy="587584"/>
              <a:chOff x="4599386" y="3329780"/>
              <a:chExt cx="582702" cy="59209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D46F98B1-61DC-41E0-9927-F9D001C63692}"/>
                  </a:ext>
                </a:extLst>
              </p:cNvPr>
              <p:cNvSpPr/>
              <p:nvPr/>
            </p:nvSpPr>
            <p:spPr>
              <a:xfrm>
                <a:off x="4599386" y="3329780"/>
                <a:ext cx="582702" cy="592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53" name="그래픽 52" descr="제곱">
                <a:extLst>
                  <a:ext uri="{FF2B5EF4-FFF2-40B4-BE49-F238E27FC236}">
                    <a16:creationId xmlns:a16="http://schemas.microsoft.com/office/drawing/2014/main" id="{CA2494FD-3210-467B-BD3C-F7B919CCC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732645" y="3465187"/>
                <a:ext cx="316184" cy="321280"/>
              </a:xfrm>
              <a:prstGeom prst="ellipse">
                <a:avLst/>
              </a:prstGeom>
            </p:spPr>
          </p:pic>
        </p:grp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A0C30F6-B009-4812-8F73-8D45D9BE8F40}"/>
              </a:ext>
            </a:extLst>
          </p:cNvPr>
          <p:cNvSpPr/>
          <p:nvPr/>
        </p:nvSpPr>
        <p:spPr>
          <a:xfrm>
            <a:off x="5360127" y="407772"/>
            <a:ext cx="1909483" cy="190948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496EA-9E3D-44DC-8AED-F0997AAB8311}"/>
              </a:ext>
            </a:extLst>
          </p:cNvPr>
          <p:cNvSpPr txBox="1"/>
          <p:nvPr/>
        </p:nvSpPr>
        <p:spPr>
          <a:xfrm>
            <a:off x="5231536" y="868887"/>
            <a:ext cx="2166667" cy="822305"/>
          </a:xfrm>
          <a:prstGeom prst="ellipse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32.1</a:t>
            </a:r>
            <a:r>
              <a:rPr lang="en-US" altLang="ko-KR" dirty="0"/>
              <a:t> /50L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18F4F1-121D-49FA-B0DF-2BD723860541}"/>
              </a:ext>
            </a:extLst>
          </p:cNvPr>
          <p:cNvSpPr txBox="1"/>
          <p:nvPr/>
        </p:nvSpPr>
        <p:spPr>
          <a:xfrm>
            <a:off x="5698141" y="1504385"/>
            <a:ext cx="1233458" cy="519351"/>
          </a:xfrm>
          <a:prstGeom prst="ellipse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연료량</a:t>
            </a:r>
          </a:p>
        </p:txBody>
      </p:sp>
      <p:sp>
        <p:nvSpPr>
          <p:cNvPr id="62" name="사각형: 둥근 모서리 12">
            <a:extLst>
              <a:ext uri="{FF2B5EF4-FFF2-40B4-BE49-F238E27FC236}">
                <a16:creationId xmlns:a16="http://schemas.microsoft.com/office/drawing/2014/main" id="{6ADA2E47-73DA-4E3D-AC67-4AE07D05DB14}"/>
              </a:ext>
            </a:extLst>
          </p:cNvPr>
          <p:cNvSpPr/>
          <p:nvPr/>
        </p:nvSpPr>
        <p:spPr>
          <a:xfrm>
            <a:off x="5367343" y="407773"/>
            <a:ext cx="1899324" cy="1909908"/>
          </a:xfrm>
          <a:custGeom>
            <a:avLst/>
            <a:gdLst>
              <a:gd name="connsiteX0" fmla="*/ 0 w 1909483"/>
              <a:gd name="connsiteY0" fmla="*/ 954742 h 1909483"/>
              <a:gd name="connsiteX1" fmla="*/ 954742 w 1909483"/>
              <a:gd name="connsiteY1" fmla="*/ 0 h 1909483"/>
              <a:gd name="connsiteX2" fmla="*/ 1909484 w 1909483"/>
              <a:gd name="connsiteY2" fmla="*/ 954742 h 1909483"/>
              <a:gd name="connsiteX3" fmla="*/ 954742 w 1909483"/>
              <a:gd name="connsiteY3" fmla="*/ 1909484 h 1909483"/>
              <a:gd name="connsiteX4" fmla="*/ 0 w 1909483"/>
              <a:gd name="connsiteY4" fmla="*/ 954742 h 1909483"/>
              <a:gd name="connsiteX0" fmla="*/ 875691 w 1830433"/>
              <a:gd name="connsiteY0" fmla="*/ 0 h 1909484"/>
              <a:gd name="connsiteX1" fmla="*/ 1830433 w 1830433"/>
              <a:gd name="connsiteY1" fmla="*/ 954742 h 1909484"/>
              <a:gd name="connsiteX2" fmla="*/ 875691 w 1830433"/>
              <a:gd name="connsiteY2" fmla="*/ 1909484 h 1909484"/>
              <a:gd name="connsiteX3" fmla="*/ 12389 w 1830433"/>
              <a:gd name="connsiteY3" fmla="*/ 1046182 h 1909484"/>
              <a:gd name="connsiteX0" fmla="*/ 932402 w 1887144"/>
              <a:gd name="connsiteY0" fmla="*/ 0 h 1910263"/>
              <a:gd name="connsiteX1" fmla="*/ 1887144 w 1887144"/>
              <a:gd name="connsiteY1" fmla="*/ 954742 h 1910263"/>
              <a:gd name="connsiteX2" fmla="*/ 932402 w 1887144"/>
              <a:gd name="connsiteY2" fmla="*/ 1909484 h 1910263"/>
              <a:gd name="connsiteX3" fmla="*/ 8140 w 1887144"/>
              <a:gd name="connsiteY3" fmla="*/ 1081742 h 1910263"/>
              <a:gd name="connsiteX0" fmla="*/ 924262 w 1879004"/>
              <a:gd name="connsiteY0" fmla="*/ 0 h 1910273"/>
              <a:gd name="connsiteX1" fmla="*/ 1879004 w 1879004"/>
              <a:gd name="connsiteY1" fmla="*/ 954742 h 1910273"/>
              <a:gd name="connsiteX2" fmla="*/ 924262 w 1879004"/>
              <a:gd name="connsiteY2" fmla="*/ 1909484 h 1910273"/>
              <a:gd name="connsiteX3" fmla="*/ 0 w 1879004"/>
              <a:gd name="connsiteY3" fmla="*/ 1081742 h 1910273"/>
              <a:gd name="connsiteX0" fmla="*/ 924262 w 1879004"/>
              <a:gd name="connsiteY0" fmla="*/ 0 h 1909630"/>
              <a:gd name="connsiteX1" fmla="*/ 1879004 w 1879004"/>
              <a:gd name="connsiteY1" fmla="*/ 954742 h 1909630"/>
              <a:gd name="connsiteX2" fmla="*/ 924262 w 1879004"/>
              <a:gd name="connsiteY2" fmla="*/ 1909484 h 1909630"/>
              <a:gd name="connsiteX3" fmla="*/ 0 w 1879004"/>
              <a:gd name="connsiteY3" fmla="*/ 1081742 h 1909630"/>
              <a:gd name="connsiteX0" fmla="*/ 924262 w 1879004"/>
              <a:gd name="connsiteY0" fmla="*/ 0 h 1909826"/>
              <a:gd name="connsiteX1" fmla="*/ 1879004 w 1879004"/>
              <a:gd name="connsiteY1" fmla="*/ 954742 h 1909826"/>
              <a:gd name="connsiteX2" fmla="*/ 924262 w 1879004"/>
              <a:gd name="connsiteY2" fmla="*/ 1909484 h 1909826"/>
              <a:gd name="connsiteX3" fmla="*/ 0 w 1879004"/>
              <a:gd name="connsiteY3" fmla="*/ 1081742 h 1909826"/>
              <a:gd name="connsiteX0" fmla="*/ 924262 w 1879004"/>
              <a:gd name="connsiteY0" fmla="*/ 0 h 1909514"/>
              <a:gd name="connsiteX1" fmla="*/ 1879004 w 1879004"/>
              <a:gd name="connsiteY1" fmla="*/ 954742 h 1909514"/>
              <a:gd name="connsiteX2" fmla="*/ 924262 w 1879004"/>
              <a:gd name="connsiteY2" fmla="*/ 1909484 h 1909514"/>
              <a:gd name="connsiteX3" fmla="*/ 0 w 1879004"/>
              <a:gd name="connsiteY3" fmla="*/ 1081742 h 1909514"/>
              <a:gd name="connsiteX0" fmla="*/ 924262 w 1879004"/>
              <a:gd name="connsiteY0" fmla="*/ 0 h 1909514"/>
              <a:gd name="connsiteX1" fmla="*/ 1879004 w 1879004"/>
              <a:gd name="connsiteY1" fmla="*/ 954742 h 1909514"/>
              <a:gd name="connsiteX2" fmla="*/ 924262 w 1879004"/>
              <a:gd name="connsiteY2" fmla="*/ 1909484 h 1909514"/>
              <a:gd name="connsiteX3" fmla="*/ 0 w 1879004"/>
              <a:gd name="connsiteY3" fmla="*/ 1081742 h 1909514"/>
              <a:gd name="connsiteX0" fmla="*/ 924262 w 1879004"/>
              <a:gd name="connsiteY0" fmla="*/ 0 h 1909514"/>
              <a:gd name="connsiteX1" fmla="*/ 1879004 w 1879004"/>
              <a:gd name="connsiteY1" fmla="*/ 954742 h 1909514"/>
              <a:gd name="connsiteX2" fmla="*/ 924262 w 1879004"/>
              <a:gd name="connsiteY2" fmla="*/ 1909484 h 1909514"/>
              <a:gd name="connsiteX3" fmla="*/ 0 w 1879004"/>
              <a:gd name="connsiteY3" fmla="*/ 1081742 h 1909514"/>
              <a:gd name="connsiteX0" fmla="*/ 944582 w 1899324"/>
              <a:gd name="connsiteY0" fmla="*/ 0 h 1910581"/>
              <a:gd name="connsiteX1" fmla="*/ 1899324 w 1899324"/>
              <a:gd name="connsiteY1" fmla="*/ 954742 h 1910581"/>
              <a:gd name="connsiteX2" fmla="*/ 944582 w 1899324"/>
              <a:gd name="connsiteY2" fmla="*/ 1909484 h 1910581"/>
              <a:gd name="connsiteX3" fmla="*/ 0 w 1899324"/>
              <a:gd name="connsiteY3" fmla="*/ 1102062 h 1910581"/>
              <a:gd name="connsiteX0" fmla="*/ 944582 w 1899324"/>
              <a:gd name="connsiteY0" fmla="*/ 0 h 1910530"/>
              <a:gd name="connsiteX1" fmla="*/ 1899324 w 1899324"/>
              <a:gd name="connsiteY1" fmla="*/ 954742 h 1910530"/>
              <a:gd name="connsiteX2" fmla="*/ 944582 w 1899324"/>
              <a:gd name="connsiteY2" fmla="*/ 1909484 h 1910530"/>
              <a:gd name="connsiteX3" fmla="*/ 0 w 1899324"/>
              <a:gd name="connsiteY3" fmla="*/ 1102062 h 1910530"/>
              <a:gd name="connsiteX0" fmla="*/ 944582 w 1899324"/>
              <a:gd name="connsiteY0" fmla="*/ 0 h 1909908"/>
              <a:gd name="connsiteX1" fmla="*/ 1899324 w 1899324"/>
              <a:gd name="connsiteY1" fmla="*/ 954742 h 1909908"/>
              <a:gd name="connsiteX2" fmla="*/ 944582 w 1899324"/>
              <a:gd name="connsiteY2" fmla="*/ 1909484 h 1909908"/>
              <a:gd name="connsiteX3" fmla="*/ 0 w 1899324"/>
              <a:gd name="connsiteY3" fmla="*/ 1102062 h 190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9324" h="1909908">
                <a:moveTo>
                  <a:pt x="944582" y="0"/>
                </a:moveTo>
                <a:cubicBezTo>
                  <a:pt x="1471871" y="0"/>
                  <a:pt x="1899324" y="427453"/>
                  <a:pt x="1899324" y="954742"/>
                </a:cubicBezTo>
                <a:cubicBezTo>
                  <a:pt x="1899324" y="1482031"/>
                  <a:pt x="1459256" y="1925571"/>
                  <a:pt x="944582" y="1909484"/>
                </a:cubicBezTo>
                <a:cubicBezTo>
                  <a:pt x="429908" y="1893397"/>
                  <a:pt x="25400" y="1522671"/>
                  <a:pt x="0" y="1102062"/>
                </a:cubicBezTo>
              </a:path>
            </a:pathLst>
          </a:cu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8BC2A5F-0A77-4765-BB8A-FE36F65C478A}"/>
              </a:ext>
            </a:extLst>
          </p:cNvPr>
          <p:cNvSpPr/>
          <p:nvPr/>
        </p:nvSpPr>
        <p:spPr>
          <a:xfrm>
            <a:off x="8370988" y="2509150"/>
            <a:ext cx="1565566" cy="28620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645FE6A-8F98-4D4D-8B50-5FC946C74E44}"/>
              </a:ext>
            </a:extLst>
          </p:cNvPr>
          <p:cNvGrpSpPr/>
          <p:nvPr/>
        </p:nvGrpSpPr>
        <p:grpSpPr>
          <a:xfrm>
            <a:off x="8545272" y="2898009"/>
            <a:ext cx="1217000" cy="658808"/>
            <a:chOff x="8545272" y="2901017"/>
            <a:chExt cx="1217000" cy="658808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A0E04A3-170E-4C38-A28E-CDFDD7682720}"/>
                </a:ext>
              </a:extLst>
            </p:cNvPr>
            <p:cNvSpPr txBox="1"/>
            <p:nvPr/>
          </p:nvSpPr>
          <p:spPr>
            <a:xfrm>
              <a:off x="8682329" y="2901017"/>
              <a:ext cx="942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26.8</a:t>
              </a:r>
              <a:r>
                <a:rPr lang="ko-KR" altLang="en-US" sz="2000" b="1" i="0" dirty="0">
                  <a:solidFill>
                    <a:srgbClr val="000000"/>
                  </a:solidFill>
                  <a:effectLst/>
                  <a:latin typeface="-apple-system"/>
                </a:rPr>
                <a:t>℃</a:t>
              </a:r>
              <a:endParaRPr lang="ko-KR" altLang="en-US" sz="20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374C097-0A5F-47B5-A344-E8AD18EE32B6}"/>
                </a:ext>
              </a:extLst>
            </p:cNvPr>
            <p:cNvSpPr txBox="1"/>
            <p:nvPr/>
          </p:nvSpPr>
          <p:spPr>
            <a:xfrm>
              <a:off x="8545272" y="3282826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현재 실내 온도</a:t>
              </a: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BDDCB60-63F5-4703-8890-F5E52F0777D7}"/>
              </a:ext>
            </a:extLst>
          </p:cNvPr>
          <p:cNvCxnSpPr>
            <a:cxnSpLocks/>
          </p:cNvCxnSpPr>
          <p:nvPr/>
        </p:nvCxnSpPr>
        <p:spPr>
          <a:xfrm flipH="1">
            <a:off x="8675650" y="3898461"/>
            <a:ext cx="95624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3CFDF18-05EA-4823-982B-7FE3A5A3F8E3}"/>
              </a:ext>
            </a:extLst>
          </p:cNvPr>
          <p:cNvSpPr txBox="1"/>
          <p:nvPr/>
        </p:nvSpPr>
        <p:spPr>
          <a:xfrm>
            <a:off x="8946022" y="4981316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105ACE1-202D-495F-BDAE-0EB86E3EF206}"/>
              </a:ext>
            </a:extLst>
          </p:cNvPr>
          <p:cNvSpPr txBox="1"/>
          <p:nvPr/>
        </p:nvSpPr>
        <p:spPr>
          <a:xfrm>
            <a:off x="8946022" y="4024661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/>
              <a:t>▲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934F55-8170-4889-89BD-24BB565C25A1}"/>
              </a:ext>
            </a:extLst>
          </p:cNvPr>
          <p:cNvSpPr/>
          <p:nvPr/>
        </p:nvSpPr>
        <p:spPr>
          <a:xfrm>
            <a:off x="8015397" y="405292"/>
            <a:ext cx="1909483" cy="190948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8BA34-378D-4115-B267-EE674EAF8BBC}"/>
              </a:ext>
            </a:extLst>
          </p:cNvPr>
          <p:cNvSpPr txBox="1"/>
          <p:nvPr/>
        </p:nvSpPr>
        <p:spPr>
          <a:xfrm>
            <a:off x="8150538" y="739049"/>
            <a:ext cx="1639200" cy="108198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2">
                    <a:lumMod val="90000"/>
                  </a:schemeClr>
                </a:solidFill>
              </a:rPr>
              <a:t>0</a:t>
            </a:r>
            <a:r>
              <a:rPr lang="en-US" altLang="ko-KR" sz="4400" b="1" dirty="0"/>
              <a:t>70</a:t>
            </a:r>
          </a:p>
        </p:txBody>
      </p:sp>
      <p:sp>
        <p:nvSpPr>
          <p:cNvPr id="61" name="사각형: 둥근 모서리 16">
            <a:extLst>
              <a:ext uri="{FF2B5EF4-FFF2-40B4-BE49-F238E27FC236}">
                <a16:creationId xmlns:a16="http://schemas.microsoft.com/office/drawing/2014/main" id="{DECAC5DA-D677-4BED-8D05-8DA4C451B6E6}"/>
              </a:ext>
            </a:extLst>
          </p:cNvPr>
          <p:cNvSpPr/>
          <p:nvPr/>
        </p:nvSpPr>
        <p:spPr>
          <a:xfrm>
            <a:off x="8030636" y="405288"/>
            <a:ext cx="1879004" cy="1909490"/>
          </a:xfrm>
          <a:custGeom>
            <a:avLst/>
            <a:gdLst>
              <a:gd name="connsiteX0" fmla="*/ 0 w 1909483"/>
              <a:gd name="connsiteY0" fmla="*/ 954742 h 1909483"/>
              <a:gd name="connsiteX1" fmla="*/ 954742 w 1909483"/>
              <a:gd name="connsiteY1" fmla="*/ 0 h 1909483"/>
              <a:gd name="connsiteX2" fmla="*/ 1909484 w 1909483"/>
              <a:gd name="connsiteY2" fmla="*/ 954742 h 1909483"/>
              <a:gd name="connsiteX3" fmla="*/ 954742 w 1909483"/>
              <a:gd name="connsiteY3" fmla="*/ 1909484 h 1909483"/>
              <a:gd name="connsiteX4" fmla="*/ 0 w 1909483"/>
              <a:gd name="connsiteY4" fmla="*/ 954742 h 1909483"/>
              <a:gd name="connsiteX0" fmla="*/ 875691 w 1830433"/>
              <a:gd name="connsiteY0" fmla="*/ 0 h 1909484"/>
              <a:gd name="connsiteX1" fmla="*/ 1830433 w 1830433"/>
              <a:gd name="connsiteY1" fmla="*/ 954742 h 1909484"/>
              <a:gd name="connsiteX2" fmla="*/ 875691 w 1830433"/>
              <a:gd name="connsiteY2" fmla="*/ 1909484 h 1909484"/>
              <a:gd name="connsiteX3" fmla="*/ 12389 w 1830433"/>
              <a:gd name="connsiteY3" fmla="*/ 1046182 h 1909484"/>
              <a:gd name="connsiteX0" fmla="*/ 932402 w 1887144"/>
              <a:gd name="connsiteY0" fmla="*/ 0 h 1910246"/>
              <a:gd name="connsiteX1" fmla="*/ 1887144 w 1887144"/>
              <a:gd name="connsiteY1" fmla="*/ 954742 h 1910246"/>
              <a:gd name="connsiteX2" fmla="*/ 932402 w 1887144"/>
              <a:gd name="connsiteY2" fmla="*/ 1909484 h 1910246"/>
              <a:gd name="connsiteX3" fmla="*/ 8140 w 1887144"/>
              <a:gd name="connsiteY3" fmla="*/ 1080472 h 1910246"/>
              <a:gd name="connsiteX0" fmla="*/ 932480 w 1887222"/>
              <a:gd name="connsiteY0" fmla="*/ 0 h 1909539"/>
              <a:gd name="connsiteX1" fmla="*/ 1887222 w 1887222"/>
              <a:gd name="connsiteY1" fmla="*/ 954742 h 1909539"/>
              <a:gd name="connsiteX2" fmla="*/ 932480 w 1887222"/>
              <a:gd name="connsiteY2" fmla="*/ 1909484 h 1909539"/>
              <a:gd name="connsiteX3" fmla="*/ 8218 w 1887222"/>
              <a:gd name="connsiteY3" fmla="*/ 1080472 h 1909539"/>
              <a:gd name="connsiteX0" fmla="*/ 932601 w 1887343"/>
              <a:gd name="connsiteY0" fmla="*/ 0 h 1909963"/>
              <a:gd name="connsiteX1" fmla="*/ 1887343 w 1887343"/>
              <a:gd name="connsiteY1" fmla="*/ 954742 h 1909963"/>
              <a:gd name="connsiteX2" fmla="*/ 932601 w 1887343"/>
              <a:gd name="connsiteY2" fmla="*/ 1909484 h 1909963"/>
              <a:gd name="connsiteX3" fmla="*/ 8339 w 1887343"/>
              <a:gd name="connsiteY3" fmla="*/ 1080472 h 1909963"/>
              <a:gd name="connsiteX0" fmla="*/ 931497 w 1886239"/>
              <a:gd name="connsiteY0" fmla="*/ 0 h 1909544"/>
              <a:gd name="connsiteX1" fmla="*/ 1886239 w 1886239"/>
              <a:gd name="connsiteY1" fmla="*/ 954742 h 1909544"/>
              <a:gd name="connsiteX2" fmla="*/ 931497 w 1886239"/>
              <a:gd name="connsiteY2" fmla="*/ 1909484 h 1909544"/>
              <a:gd name="connsiteX3" fmla="*/ 7235 w 1886239"/>
              <a:gd name="connsiteY3" fmla="*/ 1080472 h 1909544"/>
              <a:gd name="connsiteX0" fmla="*/ 936171 w 1890913"/>
              <a:gd name="connsiteY0" fmla="*/ 0 h 1909803"/>
              <a:gd name="connsiteX1" fmla="*/ 1890913 w 1890913"/>
              <a:gd name="connsiteY1" fmla="*/ 954742 h 1909803"/>
              <a:gd name="connsiteX2" fmla="*/ 936171 w 1890913"/>
              <a:gd name="connsiteY2" fmla="*/ 1909484 h 1909803"/>
              <a:gd name="connsiteX3" fmla="*/ 11909 w 1890913"/>
              <a:gd name="connsiteY3" fmla="*/ 1080472 h 1909803"/>
              <a:gd name="connsiteX0" fmla="*/ 934556 w 1889298"/>
              <a:gd name="connsiteY0" fmla="*/ 0 h 1909803"/>
              <a:gd name="connsiteX1" fmla="*/ 1889298 w 1889298"/>
              <a:gd name="connsiteY1" fmla="*/ 954742 h 1909803"/>
              <a:gd name="connsiteX2" fmla="*/ 934556 w 1889298"/>
              <a:gd name="connsiteY2" fmla="*/ 1909484 h 1909803"/>
              <a:gd name="connsiteX3" fmla="*/ 10294 w 1889298"/>
              <a:gd name="connsiteY3" fmla="*/ 1080472 h 1909803"/>
              <a:gd name="connsiteX0" fmla="*/ 934201 w 1888943"/>
              <a:gd name="connsiteY0" fmla="*/ 0 h 1909778"/>
              <a:gd name="connsiteX1" fmla="*/ 1888943 w 1888943"/>
              <a:gd name="connsiteY1" fmla="*/ 954742 h 1909778"/>
              <a:gd name="connsiteX2" fmla="*/ 934201 w 1888943"/>
              <a:gd name="connsiteY2" fmla="*/ 1909484 h 1909778"/>
              <a:gd name="connsiteX3" fmla="*/ 9939 w 1888943"/>
              <a:gd name="connsiteY3" fmla="*/ 1080472 h 1909778"/>
              <a:gd name="connsiteX0" fmla="*/ 934201 w 1888943"/>
              <a:gd name="connsiteY0" fmla="*/ 0 h 1909778"/>
              <a:gd name="connsiteX1" fmla="*/ 1888943 w 1888943"/>
              <a:gd name="connsiteY1" fmla="*/ 954742 h 1909778"/>
              <a:gd name="connsiteX2" fmla="*/ 934201 w 1888943"/>
              <a:gd name="connsiteY2" fmla="*/ 1909484 h 1909778"/>
              <a:gd name="connsiteX3" fmla="*/ 9939 w 1888943"/>
              <a:gd name="connsiteY3" fmla="*/ 1080472 h 1909778"/>
              <a:gd name="connsiteX0" fmla="*/ 924262 w 1879004"/>
              <a:gd name="connsiteY0" fmla="*/ 0 h 1909778"/>
              <a:gd name="connsiteX1" fmla="*/ 1879004 w 1879004"/>
              <a:gd name="connsiteY1" fmla="*/ 954742 h 1909778"/>
              <a:gd name="connsiteX2" fmla="*/ 924262 w 1879004"/>
              <a:gd name="connsiteY2" fmla="*/ 1909484 h 1909778"/>
              <a:gd name="connsiteX3" fmla="*/ 0 w 1879004"/>
              <a:gd name="connsiteY3" fmla="*/ 1080472 h 1909778"/>
              <a:gd name="connsiteX0" fmla="*/ 924262 w 1879004"/>
              <a:gd name="connsiteY0" fmla="*/ 0 h 1909490"/>
              <a:gd name="connsiteX1" fmla="*/ 1879004 w 1879004"/>
              <a:gd name="connsiteY1" fmla="*/ 954742 h 1909490"/>
              <a:gd name="connsiteX2" fmla="*/ 924262 w 1879004"/>
              <a:gd name="connsiteY2" fmla="*/ 1909484 h 1909490"/>
              <a:gd name="connsiteX3" fmla="*/ 0 w 1879004"/>
              <a:gd name="connsiteY3" fmla="*/ 1080472 h 1909490"/>
              <a:gd name="connsiteX0" fmla="*/ 924262 w 1879004"/>
              <a:gd name="connsiteY0" fmla="*/ 0 h 1909490"/>
              <a:gd name="connsiteX1" fmla="*/ 1879004 w 1879004"/>
              <a:gd name="connsiteY1" fmla="*/ 954742 h 1909490"/>
              <a:gd name="connsiteX2" fmla="*/ 924262 w 1879004"/>
              <a:gd name="connsiteY2" fmla="*/ 1909484 h 1909490"/>
              <a:gd name="connsiteX3" fmla="*/ 0 w 1879004"/>
              <a:gd name="connsiteY3" fmla="*/ 1080472 h 19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004" h="1909490">
                <a:moveTo>
                  <a:pt x="924262" y="0"/>
                </a:moveTo>
                <a:cubicBezTo>
                  <a:pt x="1451551" y="0"/>
                  <a:pt x="1879004" y="427453"/>
                  <a:pt x="1879004" y="954742"/>
                </a:cubicBezTo>
                <a:cubicBezTo>
                  <a:pt x="1879004" y="1482031"/>
                  <a:pt x="1393639" y="1907579"/>
                  <a:pt x="924262" y="1909484"/>
                </a:cubicBezTo>
                <a:cubicBezTo>
                  <a:pt x="454885" y="1911389"/>
                  <a:pt x="7620" y="1512511"/>
                  <a:pt x="0" y="1080472"/>
                </a:cubicBezTo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5CDE63-232F-4E1B-9F13-FD5259B7C204}"/>
              </a:ext>
            </a:extLst>
          </p:cNvPr>
          <p:cNvSpPr txBox="1"/>
          <p:nvPr/>
        </p:nvSpPr>
        <p:spPr>
          <a:xfrm>
            <a:off x="8638958" y="1579394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BPM</a:t>
            </a:r>
            <a:endParaRPr lang="ko-KR" altLang="en-US" dirty="0"/>
          </a:p>
        </p:txBody>
      </p:sp>
      <p:sp>
        <p:nvSpPr>
          <p:cNvPr id="21" name="그래픽 29" descr="심장 박동">
            <a:extLst>
              <a:ext uri="{FF2B5EF4-FFF2-40B4-BE49-F238E27FC236}">
                <a16:creationId xmlns:a16="http://schemas.microsoft.com/office/drawing/2014/main" id="{8586570E-B091-44A9-AF65-C4BBE5F3E9BB}"/>
              </a:ext>
            </a:extLst>
          </p:cNvPr>
          <p:cNvSpPr/>
          <p:nvPr/>
        </p:nvSpPr>
        <p:spPr>
          <a:xfrm>
            <a:off x="8784702" y="598962"/>
            <a:ext cx="371201" cy="352097"/>
          </a:xfrm>
          <a:custGeom>
            <a:avLst/>
            <a:gdLst>
              <a:gd name="connsiteX0" fmla="*/ 186965 w 371201"/>
              <a:gd name="connsiteY0" fmla="*/ 350895 h 352097"/>
              <a:gd name="connsiteX1" fmla="*/ 255431 w 371201"/>
              <a:gd name="connsiteY1" fmla="*/ 290189 h 352097"/>
              <a:gd name="connsiteX2" fmla="*/ 338103 w 371201"/>
              <a:gd name="connsiteY2" fmla="*/ 190414 h 352097"/>
              <a:gd name="connsiteX3" fmla="*/ 366462 w 371201"/>
              <a:gd name="connsiteY3" fmla="*/ 67799 h 352097"/>
              <a:gd name="connsiteX4" fmla="*/ 285429 w 371201"/>
              <a:gd name="connsiteY4" fmla="*/ 372 h 352097"/>
              <a:gd name="connsiteX5" fmla="*/ 185436 w 371201"/>
              <a:gd name="connsiteY5" fmla="*/ 73373 h 352097"/>
              <a:gd name="connsiteX6" fmla="*/ 96972 w 371201"/>
              <a:gd name="connsiteY6" fmla="*/ 153 h 352097"/>
              <a:gd name="connsiteX7" fmla="*/ 9109 w 371201"/>
              <a:gd name="connsiteY7" fmla="*/ 56543 h 352097"/>
              <a:gd name="connsiteX8" fmla="*/ 26484 w 371201"/>
              <a:gd name="connsiteY8" fmla="*/ 179923 h 352097"/>
              <a:gd name="connsiteX9" fmla="*/ 108118 w 371201"/>
              <a:gd name="connsiteY9" fmla="*/ 282867 h 352097"/>
              <a:gd name="connsiteX10" fmla="*/ 185436 w 371201"/>
              <a:gd name="connsiteY10" fmla="*/ 352097 h 352097"/>
              <a:gd name="connsiteX11" fmla="*/ 98010 w 371201"/>
              <a:gd name="connsiteY11" fmla="*/ 165115 h 352097"/>
              <a:gd name="connsiteX12" fmla="*/ 114402 w 371201"/>
              <a:gd name="connsiteY12" fmla="*/ 115938 h 352097"/>
              <a:gd name="connsiteX13" fmla="*/ 124128 w 371201"/>
              <a:gd name="connsiteY13" fmla="*/ 86705 h 352097"/>
              <a:gd name="connsiteX14" fmla="*/ 141012 w 371201"/>
              <a:gd name="connsiteY14" fmla="*/ 73318 h 352097"/>
              <a:gd name="connsiteX15" fmla="*/ 148826 w 371201"/>
              <a:gd name="connsiteY15" fmla="*/ 88290 h 352097"/>
              <a:gd name="connsiteX16" fmla="*/ 153361 w 371201"/>
              <a:gd name="connsiteY16" fmla="*/ 112496 h 352097"/>
              <a:gd name="connsiteX17" fmla="*/ 166475 w 371201"/>
              <a:gd name="connsiteY17" fmla="*/ 182436 h 352097"/>
              <a:gd name="connsiteX18" fmla="*/ 175163 w 371201"/>
              <a:gd name="connsiteY18" fmla="*/ 228881 h 352097"/>
              <a:gd name="connsiteX19" fmla="*/ 206855 w 371201"/>
              <a:gd name="connsiteY19" fmla="*/ 145062 h 352097"/>
              <a:gd name="connsiteX20" fmla="*/ 213849 w 371201"/>
              <a:gd name="connsiteY20" fmla="*/ 126593 h 352097"/>
              <a:gd name="connsiteX21" fmla="*/ 224777 w 371201"/>
              <a:gd name="connsiteY21" fmla="*/ 115064 h 352097"/>
              <a:gd name="connsiteX22" fmla="*/ 237946 w 371201"/>
              <a:gd name="connsiteY22" fmla="*/ 128178 h 352097"/>
              <a:gd name="connsiteX23" fmla="*/ 244667 w 371201"/>
              <a:gd name="connsiteY23" fmla="*/ 151236 h 352097"/>
              <a:gd name="connsiteX24" fmla="*/ 257999 w 371201"/>
              <a:gd name="connsiteY24" fmla="*/ 197080 h 352097"/>
              <a:gd name="connsiteX25" fmla="*/ 271167 w 371201"/>
              <a:gd name="connsiteY25" fmla="*/ 182600 h 352097"/>
              <a:gd name="connsiteX26" fmla="*/ 285320 w 371201"/>
              <a:gd name="connsiteY26" fmla="*/ 167410 h 352097"/>
              <a:gd name="connsiteX27" fmla="*/ 307176 w 371201"/>
              <a:gd name="connsiteY27" fmla="*/ 165334 h 352097"/>
              <a:gd name="connsiteX28" fmla="*/ 327503 w 371201"/>
              <a:gd name="connsiteY28" fmla="*/ 165334 h 352097"/>
              <a:gd name="connsiteX29" fmla="*/ 314115 w 371201"/>
              <a:gd name="connsiteY29" fmla="*/ 187190 h 352097"/>
              <a:gd name="connsiteX30" fmla="*/ 296357 w 371201"/>
              <a:gd name="connsiteY30" fmla="*/ 187190 h 352097"/>
              <a:gd name="connsiteX31" fmla="*/ 261223 w 371201"/>
              <a:gd name="connsiteY31" fmla="*/ 225876 h 352097"/>
              <a:gd name="connsiteX32" fmla="*/ 245829 w 371201"/>
              <a:gd name="connsiteY32" fmla="*/ 227244 h 352097"/>
              <a:gd name="connsiteX33" fmla="*/ 243519 w 371201"/>
              <a:gd name="connsiteY33" fmla="*/ 224565 h 352097"/>
              <a:gd name="connsiteX34" fmla="*/ 240951 w 371201"/>
              <a:gd name="connsiteY34" fmla="*/ 217133 h 352097"/>
              <a:gd name="connsiteX35" fmla="*/ 231826 w 371201"/>
              <a:gd name="connsiteY35" fmla="*/ 185933 h 352097"/>
              <a:gd name="connsiteX36" fmla="*/ 224395 w 371201"/>
              <a:gd name="connsiteY36" fmla="*/ 160361 h 352097"/>
              <a:gd name="connsiteX37" fmla="*/ 182703 w 371201"/>
              <a:gd name="connsiteY37" fmla="*/ 270572 h 352097"/>
              <a:gd name="connsiteX38" fmla="*/ 177731 w 371201"/>
              <a:gd name="connsiteY38" fmla="*/ 278113 h 352097"/>
              <a:gd name="connsiteX39" fmla="*/ 162536 w 371201"/>
              <a:gd name="connsiteY39" fmla="*/ 275293 h 352097"/>
              <a:gd name="connsiteX40" fmla="*/ 160792 w 371201"/>
              <a:gd name="connsiteY40" fmla="*/ 271064 h 352097"/>
              <a:gd name="connsiteX41" fmla="*/ 157896 w 371201"/>
              <a:gd name="connsiteY41" fmla="*/ 255765 h 352097"/>
              <a:gd name="connsiteX42" fmla="*/ 144072 w 371201"/>
              <a:gd name="connsiteY42" fmla="*/ 181999 h 352097"/>
              <a:gd name="connsiteX43" fmla="*/ 133745 w 371201"/>
              <a:gd name="connsiteY43" fmla="*/ 126866 h 352097"/>
              <a:gd name="connsiteX44" fmla="*/ 118336 w 371201"/>
              <a:gd name="connsiteY44" fmla="*/ 173147 h 352097"/>
              <a:gd name="connsiteX45" fmla="*/ 105277 w 371201"/>
              <a:gd name="connsiteY45" fmla="*/ 187190 h 352097"/>
              <a:gd name="connsiteX46" fmla="*/ 81180 w 371201"/>
              <a:gd name="connsiteY46" fmla="*/ 187190 h 352097"/>
              <a:gd name="connsiteX47" fmla="*/ 56592 w 371201"/>
              <a:gd name="connsiteY47" fmla="*/ 187190 h 352097"/>
              <a:gd name="connsiteX48" fmla="*/ 43205 w 371201"/>
              <a:gd name="connsiteY48" fmla="*/ 165334 h 35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71201" h="352097">
                <a:moveTo>
                  <a:pt x="186965" y="350895"/>
                </a:moveTo>
                <a:cubicBezTo>
                  <a:pt x="210925" y="331980"/>
                  <a:pt x="233784" y="311711"/>
                  <a:pt x="255431" y="290189"/>
                </a:cubicBezTo>
                <a:cubicBezTo>
                  <a:pt x="286811" y="260292"/>
                  <a:pt x="314559" y="226803"/>
                  <a:pt x="338103" y="190414"/>
                </a:cubicBezTo>
                <a:cubicBezTo>
                  <a:pt x="359959" y="155225"/>
                  <a:pt x="380832" y="109545"/>
                  <a:pt x="366462" y="67799"/>
                </a:cubicBezTo>
                <a:cubicBezTo>
                  <a:pt x="354823" y="33266"/>
                  <a:pt x="322530" y="3924"/>
                  <a:pt x="285429" y="372"/>
                </a:cubicBezTo>
                <a:cubicBezTo>
                  <a:pt x="238547" y="-4273"/>
                  <a:pt x="204615" y="35397"/>
                  <a:pt x="185436" y="73373"/>
                </a:cubicBezTo>
                <a:cubicBezTo>
                  <a:pt x="167896" y="38621"/>
                  <a:pt x="138881" y="2776"/>
                  <a:pt x="96972" y="153"/>
                </a:cubicBezTo>
                <a:cubicBezTo>
                  <a:pt x="59761" y="-2141"/>
                  <a:pt x="25118" y="24032"/>
                  <a:pt x="9109" y="56543"/>
                </a:cubicBezTo>
                <a:cubicBezTo>
                  <a:pt x="-10945" y="97360"/>
                  <a:pt x="5393" y="143259"/>
                  <a:pt x="26484" y="179923"/>
                </a:cubicBezTo>
                <a:cubicBezTo>
                  <a:pt x="48341" y="218172"/>
                  <a:pt x="77410" y="251776"/>
                  <a:pt x="108118" y="282867"/>
                </a:cubicBezTo>
                <a:cubicBezTo>
                  <a:pt x="132326" y="307633"/>
                  <a:pt x="158155" y="330761"/>
                  <a:pt x="185436" y="352097"/>
                </a:cubicBezTo>
                <a:close/>
                <a:moveTo>
                  <a:pt x="98010" y="165115"/>
                </a:moveTo>
                <a:lnTo>
                  <a:pt x="114402" y="115938"/>
                </a:lnTo>
                <a:lnTo>
                  <a:pt x="124128" y="86705"/>
                </a:lnTo>
                <a:cubicBezTo>
                  <a:pt x="126642" y="79110"/>
                  <a:pt x="130521" y="68947"/>
                  <a:pt x="141012" y="73318"/>
                </a:cubicBezTo>
                <a:cubicBezTo>
                  <a:pt x="147351" y="75995"/>
                  <a:pt x="147733" y="82552"/>
                  <a:pt x="148826" y="88290"/>
                </a:cubicBezTo>
                <a:lnTo>
                  <a:pt x="153361" y="112496"/>
                </a:lnTo>
                <a:lnTo>
                  <a:pt x="166475" y="182436"/>
                </a:lnTo>
                <a:lnTo>
                  <a:pt x="175163" y="228881"/>
                </a:lnTo>
                <a:lnTo>
                  <a:pt x="206855" y="145062"/>
                </a:lnTo>
                <a:lnTo>
                  <a:pt x="213849" y="126593"/>
                </a:lnTo>
                <a:cubicBezTo>
                  <a:pt x="215871" y="121129"/>
                  <a:pt x="217947" y="115665"/>
                  <a:pt x="224777" y="115064"/>
                </a:cubicBezTo>
                <a:cubicBezTo>
                  <a:pt x="233465" y="114190"/>
                  <a:pt x="236033" y="121621"/>
                  <a:pt x="237946" y="128178"/>
                </a:cubicBezTo>
                <a:lnTo>
                  <a:pt x="244667" y="151236"/>
                </a:lnTo>
                <a:lnTo>
                  <a:pt x="257999" y="197080"/>
                </a:lnTo>
                <a:lnTo>
                  <a:pt x="271167" y="182600"/>
                </a:lnTo>
                <a:cubicBezTo>
                  <a:pt x="275380" y="177089"/>
                  <a:pt x="280119" y="172001"/>
                  <a:pt x="285320" y="167410"/>
                </a:cubicBezTo>
                <a:cubicBezTo>
                  <a:pt x="290784" y="163585"/>
                  <a:pt x="300892" y="165334"/>
                  <a:pt x="307176" y="165334"/>
                </a:cubicBezTo>
                <a:lnTo>
                  <a:pt x="327503" y="165334"/>
                </a:lnTo>
                <a:cubicBezTo>
                  <a:pt x="323459" y="172601"/>
                  <a:pt x="318979" y="179923"/>
                  <a:pt x="314115" y="187190"/>
                </a:cubicBezTo>
                <a:lnTo>
                  <a:pt x="296357" y="187190"/>
                </a:lnTo>
                <a:cubicBezTo>
                  <a:pt x="284718" y="200031"/>
                  <a:pt x="273572" y="213691"/>
                  <a:pt x="261223" y="225876"/>
                </a:cubicBezTo>
                <a:cubicBezTo>
                  <a:pt x="257349" y="230505"/>
                  <a:pt x="250457" y="231117"/>
                  <a:pt x="245829" y="227244"/>
                </a:cubicBezTo>
                <a:cubicBezTo>
                  <a:pt x="244918" y="226482"/>
                  <a:pt x="244138" y="225577"/>
                  <a:pt x="243519" y="224565"/>
                </a:cubicBezTo>
                <a:cubicBezTo>
                  <a:pt x="242332" y="222215"/>
                  <a:pt x="241468" y="219715"/>
                  <a:pt x="240951" y="217133"/>
                </a:cubicBezTo>
                <a:lnTo>
                  <a:pt x="231826" y="185933"/>
                </a:lnTo>
                <a:lnTo>
                  <a:pt x="224395" y="160361"/>
                </a:lnTo>
                <a:cubicBezTo>
                  <a:pt x="210461" y="197135"/>
                  <a:pt x="197074" y="233963"/>
                  <a:pt x="182703" y="270572"/>
                </a:cubicBezTo>
                <a:cubicBezTo>
                  <a:pt x="181900" y="273555"/>
                  <a:pt x="180156" y="276199"/>
                  <a:pt x="177731" y="278113"/>
                </a:cubicBezTo>
                <a:cubicBezTo>
                  <a:pt x="172756" y="281530"/>
                  <a:pt x="165953" y="280267"/>
                  <a:pt x="162536" y="275293"/>
                </a:cubicBezTo>
                <a:cubicBezTo>
                  <a:pt x="161663" y="274022"/>
                  <a:pt x="161069" y="272581"/>
                  <a:pt x="160792" y="271064"/>
                </a:cubicBezTo>
                <a:cubicBezTo>
                  <a:pt x="159536" y="266037"/>
                  <a:pt x="158880" y="260792"/>
                  <a:pt x="157896" y="255765"/>
                </a:cubicBezTo>
                <a:lnTo>
                  <a:pt x="144072" y="181999"/>
                </a:lnTo>
                <a:lnTo>
                  <a:pt x="133745" y="126866"/>
                </a:lnTo>
                <a:lnTo>
                  <a:pt x="118336" y="173147"/>
                </a:lnTo>
                <a:cubicBezTo>
                  <a:pt x="115987" y="180032"/>
                  <a:pt x="114129" y="186753"/>
                  <a:pt x="105277" y="187190"/>
                </a:cubicBezTo>
                <a:cubicBezTo>
                  <a:pt x="97245" y="187573"/>
                  <a:pt x="89158" y="187190"/>
                  <a:pt x="81180" y="187190"/>
                </a:cubicBezTo>
                <a:lnTo>
                  <a:pt x="56592" y="187190"/>
                </a:lnTo>
                <a:cubicBezTo>
                  <a:pt x="51783" y="179923"/>
                  <a:pt x="47248" y="172601"/>
                  <a:pt x="43205" y="165334"/>
                </a:cubicBezTo>
                <a:close/>
              </a:path>
            </a:pathLst>
          </a:custGeom>
          <a:solidFill>
            <a:srgbClr val="FF0000"/>
          </a:solidFill>
          <a:ln w="545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61870D3-AC89-4302-B4A7-B3E55C72B7AF}"/>
              </a:ext>
            </a:extLst>
          </p:cNvPr>
          <p:cNvGrpSpPr/>
          <p:nvPr/>
        </p:nvGrpSpPr>
        <p:grpSpPr>
          <a:xfrm>
            <a:off x="8545271" y="4297637"/>
            <a:ext cx="1217000" cy="658808"/>
            <a:chOff x="8545272" y="2901017"/>
            <a:chExt cx="1217000" cy="65880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EFC299B-E94B-4E6F-B0C7-1765BD136E76}"/>
                </a:ext>
              </a:extLst>
            </p:cNvPr>
            <p:cNvSpPr txBox="1"/>
            <p:nvPr/>
          </p:nvSpPr>
          <p:spPr>
            <a:xfrm>
              <a:off x="8682329" y="2901017"/>
              <a:ext cx="942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22.0</a:t>
              </a:r>
              <a:r>
                <a:rPr lang="ko-KR" altLang="en-US" sz="2000" b="1" i="0" dirty="0">
                  <a:solidFill>
                    <a:srgbClr val="000000"/>
                  </a:solidFill>
                  <a:effectLst/>
                  <a:latin typeface="-apple-system"/>
                </a:rPr>
                <a:t>℃</a:t>
              </a:r>
              <a:endParaRPr lang="ko-KR" altLang="en-US" sz="2000" b="1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117A9D1-0CB7-46AD-95D8-EB7105487D19}"/>
                </a:ext>
              </a:extLst>
            </p:cNvPr>
            <p:cNvSpPr txBox="1"/>
            <p:nvPr/>
          </p:nvSpPr>
          <p:spPr>
            <a:xfrm>
              <a:off x="8545272" y="3282826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희망 실내 온도</a:t>
              </a: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B4697B3-4672-402A-9171-F17AEB4818FF}"/>
              </a:ext>
            </a:extLst>
          </p:cNvPr>
          <p:cNvCxnSpPr>
            <a:cxnSpLocks/>
          </p:cNvCxnSpPr>
          <p:nvPr/>
        </p:nvCxnSpPr>
        <p:spPr>
          <a:xfrm rot="5400000">
            <a:off x="969831" y="2032979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70A03EF-A9C6-48AE-8F6F-563817D916F3}"/>
              </a:ext>
            </a:extLst>
          </p:cNvPr>
          <p:cNvGrpSpPr/>
          <p:nvPr/>
        </p:nvGrpSpPr>
        <p:grpSpPr>
          <a:xfrm>
            <a:off x="672313" y="2995722"/>
            <a:ext cx="595036" cy="866561"/>
            <a:chOff x="672313" y="2796952"/>
            <a:chExt cx="595036" cy="86656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27B901D-37C0-46B9-AFA5-8EE43558C6D0}"/>
                </a:ext>
              </a:extLst>
            </p:cNvPr>
            <p:cNvSpPr txBox="1"/>
            <p:nvPr/>
          </p:nvSpPr>
          <p:spPr>
            <a:xfrm>
              <a:off x="672313" y="3324959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지도</a:t>
              </a:r>
            </a:p>
          </p:txBody>
        </p:sp>
        <p:pic>
          <p:nvPicPr>
            <p:cNvPr id="100" name="그래픽 99" descr="핀 있는 지도">
              <a:extLst>
                <a:ext uri="{FF2B5EF4-FFF2-40B4-BE49-F238E27FC236}">
                  <a16:creationId xmlns:a16="http://schemas.microsoft.com/office/drawing/2014/main" id="{015C1A89-A6AE-48CB-A8BA-9D7082498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708903" y="2796952"/>
              <a:ext cx="521857" cy="521857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6D5C6A0-2416-466F-879C-D3DFDB01416E}"/>
              </a:ext>
            </a:extLst>
          </p:cNvPr>
          <p:cNvGrpSpPr/>
          <p:nvPr/>
        </p:nvGrpSpPr>
        <p:grpSpPr>
          <a:xfrm>
            <a:off x="672313" y="732542"/>
            <a:ext cx="595036" cy="860412"/>
            <a:chOff x="672313" y="472637"/>
            <a:chExt cx="595036" cy="860412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BE4E49B-0C35-4966-84A3-3637F048E69A}"/>
                </a:ext>
              </a:extLst>
            </p:cNvPr>
            <p:cNvSpPr txBox="1"/>
            <p:nvPr/>
          </p:nvSpPr>
          <p:spPr>
            <a:xfrm>
              <a:off x="672313" y="994495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상태</a:t>
              </a:r>
            </a:p>
          </p:txBody>
        </p:sp>
        <p:pic>
          <p:nvPicPr>
            <p:cNvPr id="103" name="그래픽 102" descr="토글">
              <a:extLst>
                <a:ext uri="{FF2B5EF4-FFF2-40B4-BE49-F238E27FC236}">
                  <a16:creationId xmlns:a16="http://schemas.microsoft.com/office/drawing/2014/main" id="{6AD66F27-E055-4675-BF43-2CAF43BA6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08903" y="472637"/>
              <a:ext cx="521857" cy="521857"/>
            </a:xfrm>
            <a:prstGeom prst="rect">
              <a:avLst/>
            </a:prstGeom>
          </p:spPr>
        </p:pic>
      </p:grp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C9299C66-2396-4C9A-A804-46B0E7C9AB9C}"/>
              </a:ext>
            </a:extLst>
          </p:cNvPr>
          <p:cNvSpPr/>
          <p:nvPr/>
        </p:nvSpPr>
        <p:spPr>
          <a:xfrm>
            <a:off x="1561578" y="1940340"/>
            <a:ext cx="9068844" cy="30336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94C7CC7-ECB1-4FCD-AB27-3A024EF62AD5}"/>
              </a:ext>
            </a:extLst>
          </p:cNvPr>
          <p:cNvGrpSpPr/>
          <p:nvPr/>
        </p:nvGrpSpPr>
        <p:grpSpPr>
          <a:xfrm>
            <a:off x="3309019" y="2319298"/>
            <a:ext cx="5573962" cy="2275708"/>
            <a:chOff x="3449138" y="2436566"/>
            <a:chExt cx="5573962" cy="227570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19CB89D-36EE-4CFA-BF14-D4A2A9D51DC5}"/>
                </a:ext>
              </a:extLst>
            </p:cNvPr>
            <p:cNvSpPr txBox="1"/>
            <p:nvPr/>
          </p:nvSpPr>
          <p:spPr>
            <a:xfrm>
              <a:off x="3449138" y="2436566"/>
              <a:ext cx="5573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모바일에서 차량 등록 인증 번호를 입력하여 주세요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BAF9A3-42F5-48D8-AEAC-891C64870A55}"/>
                </a:ext>
              </a:extLst>
            </p:cNvPr>
            <p:cNvSpPr txBox="1"/>
            <p:nvPr/>
          </p:nvSpPr>
          <p:spPr>
            <a:xfrm>
              <a:off x="5098628" y="3054031"/>
              <a:ext cx="227498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spc="600" dirty="0"/>
                <a:t>1234</a:t>
              </a:r>
              <a:endParaRPr lang="ko-KR" altLang="en-US" sz="6000" b="1" spc="600" dirty="0"/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358941D8-F880-4809-AEB3-613DE2B626AC}"/>
                </a:ext>
              </a:extLst>
            </p:cNvPr>
            <p:cNvSpPr/>
            <p:nvPr/>
          </p:nvSpPr>
          <p:spPr>
            <a:xfrm>
              <a:off x="5688152" y="4317827"/>
              <a:ext cx="1095935" cy="39444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확인</a:t>
              </a:r>
            </a:p>
          </p:txBody>
        </p:sp>
      </p:grpSp>
      <p:pic>
        <p:nvPicPr>
          <p:cNvPr id="112" name="그래픽 111" descr="연료">
            <a:extLst>
              <a:ext uri="{FF2B5EF4-FFF2-40B4-BE49-F238E27FC236}">
                <a16:creationId xmlns:a16="http://schemas.microsoft.com/office/drawing/2014/main" id="{B03D8B83-4ED1-4243-8E66-1DA226B4ABB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71382" y="526845"/>
            <a:ext cx="486975" cy="486975"/>
          </a:xfrm>
          <a:prstGeom prst="rect">
            <a:avLst/>
          </a:prstGeom>
        </p:spPr>
      </p:pic>
      <p:pic>
        <p:nvPicPr>
          <p:cNvPr id="113" name="그래픽 112" descr="속도계 중간">
            <a:extLst>
              <a:ext uri="{FF2B5EF4-FFF2-40B4-BE49-F238E27FC236}">
                <a16:creationId xmlns:a16="http://schemas.microsoft.com/office/drawing/2014/main" id="{5918ADE8-EE15-4320-8D60-7BA245B94FB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02789" y="453193"/>
            <a:ext cx="713626" cy="71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2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BF27ED-5C74-424A-8048-24BD080F4E69}"/>
              </a:ext>
            </a:extLst>
          </p:cNvPr>
          <p:cNvSpPr/>
          <p:nvPr/>
        </p:nvSpPr>
        <p:spPr>
          <a:xfrm>
            <a:off x="654423" y="18778"/>
            <a:ext cx="10883154" cy="680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A61448E-BB35-4F58-B82C-7716BD048854}"/>
              </a:ext>
            </a:extLst>
          </p:cNvPr>
          <p:cNvSpPr/>
          <p:nvPr/>
        </p:nvSpPr>
        <p:spPr>
          <a:xfrm>
            <a:off x="2704859" y="407772"/>
            <a:ext cx="1909483" cy="190948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FDB34-94AB-4735-8BAE-6E8E434621D2}"/>
              </a:ext>
            </a:extLst>
          </p:cNvPr>
          <p:cNvSpPr txBox="1"/>
          <p:nvPr/>
        </p:nvSpPr>
        <p:spPr>
          <a:xfrm>
            <a:off x="2922277" y="868887"/>
            <a:ext cx="1474650" cy="822305"/>
          </a:xfrm>
          <a:prstGeom prst="ellipse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0</a:t>
            </a:r>
            <a:r>
              <a:rPr lang="en-US" altLang="ko-KR" dirty="0"/>
              <a:t> km/h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89F10-11EF-4286-AFE4-ED4A3DE01B58}"/>
              </a:ext>
            </a:extLst>
          </p:cNvPr>
          <p:cNvSpPr txBox="1"/>
          <p:nvPr/>
        </p:nvSpPr>
        <p:spPr>
          <a:xfrm>
            <a:off x="3205170" y="1504385"/>
            <a:ext cx="908864" cy="519351"/>
          </a:xfrm>
          <a:prstGeom prst="ellipse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속도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16B03BA-B415-4B32-9EF7-33BF5040C7D8}"/>
              </a:ext>
            </a:extLst>
          </p:cNvPr>
          <p:cNvSpPr/>
          <p:nvPr/>
        </p:nvSpPr>
        <p:spPr>
          <a:xfrm>
            <a:off x="2701387" y="2509150"/>
            <a:ext cx="5425196" cy="286204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5DEE73-D62A-46A6-8E6A-43D2D1260567}"/>
              </a:ext>
            </a:extLst>
          </p:cNvPr>
          <p:cNvSpPr/>
          <p:nvPr/>
        </p:nvSpPr>
        <p:spPr>
          <a:xfrm rot="5400000">
            <a:off x="-2431150" y="3112965"/>
            <a:ext cx="6801962" cy="632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D47758-C740-40EF-BCF8-DB89D632DDE9}"/>
              </a:ext>
            </a:extLst>
          </p:cNvPr>
          <p:cNvCxnSpPr>
            <a:cxnSpLocks/>
          </p:cNvCxnSpPr>
          <p:nvPr/>
        </p:nvCxnSpPr>
        <p:spPr>
          <a:xfrm rot="5400000">
            <a:off x="969831" y="4302308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4DD2A14-1887-47EF-9FB1-100231B8A49A}"/>
              </a:ext>
            </a:extLst>
          </p:cNvPr>
          <p:cNvGrpSpPr/>
          <p:nvPr/>
        </p:nvGrpSpPr>
        <p:grpSpPr>
          <a:xfrm>
            <a:off x="672313" y="5265051"/>
            <a:ext cx="595036" cy="860412"/>
            <a:chOff x="672313" y="5003095"/>
            <a:chExt cx="595036" cy="86041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287184-416A-4192-AB35-04CC41BA1A02}"/>
                </a:ext>
              </a:extLst>
            </p:cNvPr>
            <p:cNvSpPr txBox="1"/>
            <p:nvPr/>
          </p:nvSpPr>
          <p:spPr>
            <a:xfrm>
              <a:off x="672313" y="5524953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설정</a:t>
              </a:r>
            </a:p>
          </p:txBody>
        </p:sp>
        <p:pic>
          <p:nvPicPr>
            <p:cNvPr id="39" name="그래픽 38" descr="단일 톱니바퀴">
              <a:extLst>
                <a:ext uri="{FF2B5EF4-FFF2-40B4-BE49-F238E27FC236}">
                  <a16:creationId xmlns:a16="http://schemas.microsoft.com/office/drawing/2014/main" id="{E8D49A78-4190-4083-A6C5-5FD99D95D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8903" y="5003095"/>
              <a:ext cx="521857" cy="521857"/>
            </a:xfrm>
            <a:prstGeom prst="rect">
              <a:avLst/>
            </a:prstGeom>
          </p:spPr>
        </p:pic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CC2A90D-B5CA-4AE9-B30F-7B61715D0CB5}"/>
              </a:ext>
            </a:extLst>
          </p:cNvPr>
          <p:cNvSpPr/>
          <p:nvPr/>
        </p:nvSpPr>
        <p:spPr>
          <a:xfrm>
            <a:off x="2701387" y="5557239"/>
            <a:ext cx="7208252" cy="98611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51FB268-DE82-439C-83D3-8622C36FAE9D}"/>
              </a:ext>
            </a:extLst>
          </p:cNvPr>
          <p:cNvGrpSpPr/>
          <p:nvPr/>
        </p:nvGrpSpPr>
        <p:grpSpPr>
          <a:xfrm>
            <a:off x="3069883" y="5633523"/>
            <a:ext cx="2532638" cy="833550"/>
            <a:chOff x="3423277" y="5281919"/>
            <a:chExt cx="2532638" cy="833550"/>
          </a:xfrm>
        </p:grpSpPr>
        <p:pic>
          <p:nvPicPr>
            <p:cNvPr id="59" name="그래픽 58" descr="일부 흐림">
              <a:extLst>
                <a:ext uri="{FF2B5EF4-FFF2-40B4-BE49-F238E27FC236}">
                  <a16:creationId xmlns:a16="http://schemas.microsoft.com/office/drawing/2014/main" id="{84B3BE13-A1DD-45C7-A958-AD55E489E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23277" y="5281919"/>
              <a:ext cx="833550" cy="83355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460D0E-FF2D-4AFD-B3C2-16D6545B26BB}"/>
                </a:ext>
              </a:extLst>
            </p:cNvPr>
            <p:cNvSpPr txBox="1"/>
            <p:nvPr/>
          </p:nvSpPr>
          <p:spPr>
            <a:xfrm>
              <a:off x="4418315" y="5406307"/>
              <a:ext cx="1537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16.1 </a:t>
              </a:r>
              <a:r>
                <a:rPr lang="ko-KR" altLang="en-US" sz="3200" b="1" i="0" dirty="0">
                  <a:solidFill>
                    <a:srgbClr val="000000"/>
                  </a:solidFill>
                  <a:effectLst/>
                  <a:latin typeface="-apple-system"/>
                </a:rPr>
                <a:t>℃</a:t>
              </a:r>
              <a:endParaRPr lang="ko-KR" altLang="en-US" sz="3200" b="1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EA3184F-A80D-4557-99AB-257E959392C1}"/>
              </a:ext>
            </a:extLst>
          </p:cNvPr>
          <p:cNvSpPr txBox="1"/>
          <p:nvPr/>
        </p:nvSpPr>
        <p:spPr>
          <a:xfrm>
            <a:off x="7952882" y="5788688"/>
            <a:ext cx="164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2020</a:t>
            </a:r>
            <a:r>
              <a:rPr lang="ko-KR" altLang="en-US" sz="1400" dirty="0"/>
              <a:t>년 </a:t>
            </a:r>
            <a:r>
              <a:rPr lang="en-US" altLang="ko-KR" sz="1400" dirty="0"/>
              <a:t>11</a:t>
            </a:r>
            <a:r>
              <a:rPr lang="ko-KR" altLang="en-US" sz="1400" dirty="0"/>
              <a:t>월 </a:t>
            </a:r>
            <a:r>
              <a:rPr lang="en-US" altLang="ko-KR" sz="1400" dirty="0"/>
              <a:t>24</a:t>
            </a:r>
            <a:r>
              <a:rPr lang="ko-KR" altLang="en-US" sz="1400" dirty="0"/>
              <a:t>일</a:t>
            </a:r>
            <a:endParaRPr lang="en-US" altLang="ko-KR" sz="1400" dirty="0"/>
          </a:p>
          <a:p>
            <a:pPr algn="r"/>
            <a:r>
              <a:rPr lang="ko-KR" altLang="en-US" sz="1400" dirty="0"/>
              <a:t>맑음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ACFDAA4-F006-4D29-9241-67DE804D076B}"/>
              </a:ext>
            </a:extLst>
          </p:cNvPr>
          <p:cNvGrpSpPr/>
          <p:nvPr/>
        </p:nvGrpSpPr>
        <p:grpSpPr>
          <a:xfrm>
            <a:off x="3289190" y="2976726"/>
            <a:ext cx="4249590" cy="1926891"/>
            <a:chOff x="4172775" y="2976726"/>
            <a:chExt cx="4249590" cy="1926891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718EAC7-A852-4280-AED6-D4D2C9B1ABB8}"/>
                </a:ext>
              </a:extLst>
            </p:cNvPr>
            <p:cNvSpPr/>
            <p:nvPr/>
          </p:nvSpPr>
          <p:spPr>
            <a:xfrm>
              <a:off x="4172775" y="2976726"/>
              <a:ext cx="251451" cy="25145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B2CCDAD-09BC-476A-80F7-932B78F1D841}"/>
                </a:ext>
              </a:extLst>
            </p:cNvPr>
            <p:cNvSpPr/>
            <p:nvPr/>
          </p:nvSpPr>
          <p:spPr>
            <a:xfrm>
              <a:off x="4172775" y="4652166"/>
              <a:ext cx="251451" cy="2514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EB81FBC-4579-4474-B1AC-A4C1AFEEF44C}"/>
                </a:ext>
              </a:extLst>
            </p:cNvPr>
            <p:cNvSpPr/>
            <p:nvPr/>
          </p:nvSpPr>
          <p:spPr>
            <a:xfrm>
              <a:off x="8170914" y="2976726"/>
              <a:ext cx="251451" cy="25145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921CE9-344C-47F0-AADE-E2B0A37C3ACF}"/>
                </a:ext>
              </a:extLst>
            </p:cNvPr>
            <p:cNvSpPr/>
            <p:nvPr/>
          </p:nvSpPr>
          <p:spPr>
            <a:xfrm>
              <a:off x="8170914" y="4652166"/>
              <a:ext cx="251451" cy="25145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48D1278F-55A5-4298-9C22-D37337FB7B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96" t="2038" r="29471" b="16499"/>
            <a:stretch/>
          </p:blipFill>
          <p:spPr>
            <a:xfrm rot="16200000">
              <a:off x="5322956" y="2059514"/>
              <a:ext cx="1926890" cy="3761315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A1F5947-290D-45FF-A55F-6301EEB41B11}"/>
                </a:ext>
              </a:extLst>
            </p:cNvPr>
            <p:cNvGrpSpPr/>
            <p:nvPr/>
          </p:nvGrpSpPr>
          <p:grpSpPr>
            <a:xfrm>
              <a:off x="6737757" y="3568490"/>
              <a:ext cx="578263" cy="587584"/>
              <a:chOff x="5804649" y="3342703"/>
              <a:chExt cx="582702" cy="592095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FBDD2695-86EA-432D-BD6A-540F67B6DA57}"/>
                  </a:ext>
                </a:extLst>
              </p:cNvPr>
              <p:cNvSpPr/>
              <p:nvPr/>
            </p:nvSpPr>
            <p:spPr>
              <a:xfrm>
                <a:off x="5804649" y="3342703"/>
                <a:ext cx="582702" cy="592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50" name="그래픽 49" descr="자물쇠">
                <a:extLst>
                  <a:ext uri="{FF2B5EF4-FFF2-40B4-BE49-F238E27FC236}">
                    <a16:creationId xmlns:a16="http://schemas.microsoft.com/office/drawing/2014/main" id="{DB3F9AF5-0AA9-45A0-A680-EF2DF6D33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5913553" y="3456302"/>
                <a:ext cx="364895" cy="364895"/>
              </a:xfrm>
              <a:prstGeom prst="ellipse">
                <a:avLst/>
              </a:prstGeom>
            </p:spPr>
          </p:pic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AAEA8DA-3465-4B3A-8713-2F9E4CA6660D}"/>
                </a:ext>
              </a:extLst>
            </p:cNvPr>
            <p:cNvGrpSpPr/>
            <p:nvPr/>
          </p:nvGrpSpPr>
          <p:grpSpPr>
            <a:xfrm>
              <a:off x="5308455" y="3568491"/>
              <a:ext cx="578263" cy="587584"/>
              <a:chOff x="4599386" y="3329780"/>
              <a:chExt cx="582702" cy="59209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D46F98B1-61DC-41E0-9927-F9D001C63692}"/>
                  </a:ext>
                </a:extLst>
              </p:cNvPr>
              <p:cNvSpPr/>
              <p:nvPr/>
            </p:nvSpPr>
            <p:spPr>
              <a:xfrm>
                <a:off x="4599386" y="3329780"/>
                <a:ext cx="582702" cy="592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53" name="그래픽 52" descr="제곱">
                <a:extLst>
                  <a:ext uri="{FF2B5EF4-FFF2-40B4-BE49-F238E27FC236}">
                    <a16:creationId xmlns:a16="http://schemas.microsoft.com/office/drawing/2014/main" id="{CA2494FD-3210-467B-BD3C-F7B919CCC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732645" y="3465187"/>
                <a:ext cx="316184" cy="321280"/>
              </a:xfrm>
              <a:prstGeom prst="ellipse">
                <a:avLst/>
              </a:prstGeom>
            </p:spPr>
          </p:pic>
        </p:grp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A0C30F6-B009-4812-8F73-8D45D9BE8F40}"/>
              </a:ext>
            </a:extLst>
          </p:cNvPr>
          <p:cNvSpPr/>
          <p:nvPr/>
        </p:nvSpPr>
        <p:spPr>
          <a:xfrm>
            <a:off x="5360127" y="407772"/>
            <a:ext cx="1909483" cy="190948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496EA-9E3D-44DC-8AED-F0997AAB8311}"/>
              </a:ext>
            </a:extLst>
          </p:cNvPr>
          <p:cNvSpPr txBox="1"/>
          <p:nvPr/>
        </p:nvSpPr>
        <p:spPr>
          <a:xfrm>
            <a:off x="5231536" y="868887"/>
            <a:ext cx="2166667" cy="822305"/>
          </a:xfrm>
          <a:prstGeom prst="ellipse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32.1</a:t>
            </a:r>
            <a:r>
              <a:rPr lang="en-US" altLang="ko-KR" dirty="0"/>
              <a:t> /50L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18F4F1-121D-49FA-B0DF-2BD723860541}"/>
              </a:ext>
            </a:extLst>
          </p:cNvPr>
          <p:cNvSpPr txBox="1"/>
          <p:nvPr/>
        </p:nvSpPr>
        <p:spPr>
          <a:xfrm>
            <a:off x="5698141" y="1504385"/>
            <a:ext cx="1233458" cy="519351"/>
          </a:xfrm>
          <a:prstGeom prst="ellipse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연료량</a:t>
            </a:r>
          </a:p>
        </p:txBody>
      </p:sp>
      <p:sp>
        <p:nvSpPr>
          <p:cNvPr id="62" name="사각형: 둥근 모서리 12">
            <a:extLst>
              <a:ext uri="{FF2B5EF4-FFF2-40B4-BE49-F238E27FC236}">
                <a16:creationId xmlns:a16="http://schemas.microsoft.com/office/drawing/2014/main" id="{6ADA2E47-73DA-4E3D-AC67-4AE07D05DB14}"/>
              </a:ext>
            </a:extLst>
          </p:cNvPr>
          <p:cNvSpPr/>
          <p:nvPr/>
        </p:nvSpPr>
        <p:spPr>
          <a:xfrm>
            <a:off x="5367343" y="407773"/>
            <a:ext cx="1899324" cy="1909908"/>
          </a:xfrm>
          <a:custGeom>
            <a:avLst/>
            <a:gdLst>
              <a:gd name="connsiteX0" fmla="*/ 0 w 1909483"/>
              <a:gd name="connsiteY0" fmla="*/ 954742 h 1909483"/>
              <a:gd name="connsiteX1" fmla="*/ 954742 w 1909483"/>
              <a:gd name="connsiteY1" fmla="*/ 0 h 1909483"/>
              <a:gd name="connsiteX2" fmla="*/ 1909484 w 1909483"/>
              <a:gd name="connsiteY2" fmla="*/ 954742 h 1909483"/>
              <a:gd name="connsiteX3" fmla="*/ 954742 w 1909483"/>
              <a:gd name="connsiteY3" fmla="*/ 1909484 h 1909483"/>
              <a:gd name="connsiteX4" fmla="*/ 0 w 1909483"/>
              <a:gd name="connsiteY4" fmla="*/ 954742 h 1909483"/>
              <a:gd name="connsiteX0" fmla="*/ 875691 w 1830433"/>
              <a:gd name="connsiteY0" fmla="*/ 0 h 1909484"/>
              <a:gd name="connsiteX1" fmla="*/ 1830433 w 1830433"/>
              <a:gd name="connsiteY1" fmla="*/ 954742 h 1909484"/>
              <a:gd name="connsiteX2" fmla="*/ 875691 w 1830433"/>
              <a:gd name="connsiteY2" fmla="*/ 1909484 h 1909484"/>
              <a:gd name="connsiteX3" fmla="*/ 12389 w 1830433"/>
              <a:gd name="connsiteY3" fmla="*/ 1046182 h 1909484"/>
              <a:gd name="connsiteX0" fmla="*/ 932402 w 1887144"/>
              <a:gd name="connsiteY0" fmla="*/ 0 h 1910263"/>
              <a:gd name="connsiteX1" fmla="*/ 1887144 w 1887144"/>
              <a:gd name="connsiteY1" fmla="*/ 954742 h 1910263"/>
              <a:gd name="connsiteX2" fmla="*/ 932402 w 1887144"/>
              <a:gd name="connsiteY2" fmla="*/ 1909484 h 1910263"/>
              <a:gd name="connsiteX3" fmla="*/ 8140 w 1887144"/>
              <a:gd name="connsiteY3" fmla="*/ 1081742 h 1910263"/>
              <a:gd name="connsiteX0" fmla="*/ 924262 w 1879004"/>
              <a:gd name="connsiteY0" fmla="*/ 0 h 1910273"/>
              <a:gd name="connsiteX1" fmla="*/ 1879004 w 1879004"/>
              <a:gd name="connsiteY1" fmla="*/ 954742 h 1910273"/>
              <a:gd name="connsiteX2" fmla="*/ 924262 w 1879004"/>
              <a:gd name="connsiteY2" fmla="*/ 1909484 h 1910273"/>
              <a:gd name="connsiteX3" fmla="*/ 0 w 1879004"/>
              <a:gd name="connsiteY3" fmla="*/ 1081742 h 1910273"/>
              <a:gd name="connsiteX0" fmla="*/ 924262 w 1879004"/>
              <a:gd name="connsiteY0" fmla="*/ 0 h 1909630"/>
              <a:gd name="connsiteX1" fmla="*/ 1879004 w 1879004"/>
              <a:gd name="connsiteY1" fmla="*/ 954742 h 1909630"/>
              <a:gd name="connsiteX2" fmla="*/ 924262 w 1879004"/>
              <a:gd name="connsiteY2" fmla="*/ 1909484 h 1909630"/>
              <a:gd name="connsiteX3" fmla="*/ 0 w 1879004"/>
              <a:gd name="connsiteY3" fmla="*/ 1081742 h 1909630"/>
              <a:gd name="connsiteX0" fmla="*/ 924262 w 1879004"/>
              <a:gd name="connsiteY0" fmla="*/ 0 h 1909826"/>
              <a:gd name="connsiteX1" fmla="*/ 1879004 w 1879004"/>
              <a:gd name="connsiteY1" fmla="*/ 954742 h 1909826"/>
              <a:gd name="connsiteX2" fmla="*/ 924262 w 1879004"/>
              <a:gd name="connsiteY2" fmla="*/ 1909484 h 1909826"/>
              <a:gd name="connsiteX3" fmla="*/ 0 w 1879004"/>
              <a:gd name="connsiteY3" fmla="*/ 1081742 h 1909826"/>
              <a:gd name="connsiteX0" fmla="*/ 924262 w 1879004"/>
              <a:gd name="connsiteY0" fmla="*/ 0 h 1909514"/>
              <a:gd name="connsiteX1" fmla="*/ 1879004 w 1879004"/>
              <a:gd name="connsiteY1" fmla="*/ 954742 h 1909514"/>
              <a:gd name="connsiteX2" fmla="*/ 924262 w 1879004"/>
              <a:gd name="connsiteY2" fmla="*/ 1909484 h 1909514"/>
              <a:gd name="connsiteX3" fmla="*/ 0 w 1879004"/>
              <a:gd name="connsiteY3" fmla="*/ 1081742 h 1909514"/>
              <a:gd name="connsiteX0" fmla="*/ 924262 w 1879004"/>
              <a:gd name="connsiteY0" fmla="*/ 0 h 1909514"/>
              <a:gd name="connsiteX1" fmla="*/ 1879004 w 1879004"/>
              <a:gd name="connsiteY1" fmla="*/ 954742 h 1909514"/>
              <a:gd name="connsiteX2" fmla="*/ 924262 w 1879004"/>
              <a:gd name="connsiteY2" fmla="*/ 1909484 h 1909514"/>
              <a:gd name="connsiteX3" fmla="*/ 0 w 1879004"/>
              <a:gd name="connsiteY3" fmla="*/ 1081742 h 1909514"/>
              <a:gd name="connsiteX0" fmla="*/ 924262 w 1879004"/>
              <a:gd name="connsiteY0" fmla="*/ 0 h 1909514"/>
              <a:gd name="connsiteX1" fmla="*/ 1879004 w 1879004"/>
              <a:gd name="connsiteY1" fmla="*/ 954742 h 1909514"/>
              <a:gd name="connsiteX2" fmla="*/ 924262 w 1879004"/>
              <a:gd name="connsiteY2" fmla="*/ 1909484 h 1909514"/>
              <a:gd name="connsiteX3" fmla="*/ 0 w 1879004"/>
              <a:gd name="connsiteY3" fmla="*/ 1081742 h 1909514"/>
              <a:gd name="connsiteX0" fmla="*/ 944582 w 1899324"/>
              <a:gd name="connsiteY0" fmla="*/ 0 h 1910581"/>
              <a:gd name="connsiteX1" fmla="*/ 1899324 w 1899324"/>
              <a:gd name="connsiteY1" fmla="*/ 954742 h 1910581"/>
              <a:gd name="connsiteX2" fmla="*/ 944582 w 1899324"/>
              <a:gd name="connsiteY2" fmla="*/ 1909484 h 1910581"/>
              <a:gd name="connsiteX3" fmla="*/ 0 w 1899324"/>
              <a:gd name="connsiteY3" fmla="*/ 1102062 h 1910581"/>
              <a:gd name="connsiteX0" fmla="*/ 944582 w 1899324"/>
              <a:gd name="connsiteY0" fmla="*/ 0 h 1910530"/>
              <a:gd name="connsiteX1" fmla="*/ 1899324 w 1899324"/>
              <a:gd name="connsiteY1" fmla="*/ 954742 h 1910530"/>
              <a:gd name="connsiteX2" fmla="*/ 944582 w 1899324"/>
              <a:gd name="connsiteY2" fmla="*/ 1909484 h 1910530"/>
              <a:gd name="connsiteX3" fmla="*/ 0 w 1899324"/>
              <a:gd name="connsiteY3" fmla="*/ 1102062 h 1910530"/>
              <a:gd name="connsiteX0" fmla="*/ 944582 w 1899324"/>
              <a:gd name="connsiteY0" fmla="*/ 0 h 1909908"/>
              <a:gd name="connsiteX1" fmla="*/ 1899324 w 1899324"/>
              <a:gd name="connsiteY1" fmla="*/ 954742 h 1909908"/>
              <a:gd name="connsiteX2" fmla="*/ 944582 w 1899324"/>
              <a:gd name="connsiteY2" fmla="*/ 1909484 h 1909908"/>
              <a:gd name="connsiteX3" fmla="*/ 0 w 1899324"/>
              <a:gd name="connsiteY3" fmla="*/ 1102062 h 190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9324" h="1909908">
                <a:moveTo>
                  <a:pt x="944582" y="0"/>
                </a:moveTo>
                <a:cubicBezTo>
                  <a:pt x="1471871" y="0"/>
                  <a:pt x="1899324" y="427453"/>
                  <a:pt x="1899324" y="954742"/>
                </a:cubicBezTo>
                <a:cubicBezTo>
                  <a:pt x="1899324" y="1482031"/>
                  <a:pt x="1459256" y="1925571"/>
                  <a:pt x="944582" y="1909484"/>
                </a:cubicBezTo>
                <a:cubicBezTo>
                  <a:pt x="429908" y="1893397"/>
                  <a:pt x="25400" y="1522671"/>
                  <a:pt x="0" y="1102062"/>
                </a:cubicBezTo>
              </a:path>
            </a:pathLst>
          </a:cu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8BC2A5F-0A77-4765-BB8A-FE36F65C478A}"/>
              </a:ext>
            </a:extLst>
          </p:cNvPr>
          <p:cNvSpPr/>
          <p:nvPr/>
        </p:nvSpPr>
        <p:spPr>
          <a:xfrm>
            <a:off x="8370988" y="2509150"/>
            <a:ext cx="1565566" cy="28620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645FE6A-8F98-4D4D-8B50-5FC946C74E44}"/>
              </a:ext>
            </a:extLst>
          </p:cNvPr>
          <p:cNvGrpSpPr/>
          <p:nvPr/>
        </p:nvGrpSpPr>
        <p:grpSpPr>
          <a:xfrm>
            <a:off x="8545272" y="2898009"/>
            <a:ext cx="1217000" cy="658808"/>
            <a:chOff x="8545272" y="2901017"/>
            <a:chExt cx="1217000" cy="658808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A0E04A3-170E-4C38-A28E-CDFDD7682720}"/>
                </a:ext>
              </a:extLst>
            </p:cNvPr>
            <p:cNvSpPr txBox="1"/>
            <p:nvPr/>
          </p:nvSpPr>
          <p:spPr>
            <a:xfrm>
              <a:off x="8682329" y="2901017"/>
              <a:ext cx="942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26.8</a:t>
              </a:r>
              <a:r>
                <a:rPr lang="ko-KR" altLang="en-US" sz="2000" b="1" i="0" dirty="0">
                  <a:solidFill>
                    <a:srgbClr val="000000"/>
                  </a:solidFill>
                  <a:effectLst/>
                  <a:latin typeface="-apple-system"/>
                </a:rPr>
                <a:t>℃</a:t>
              </a:r>
              <a:endParaRPr lang="ko-KR" altLang="en-US" sz="20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374C097-0A5F-47B5-A344-E8AD18EE32B6}"/>
                </a:ext>
              </a:extLst>
            </p:cNvPr>
            <p:cNvSpPr txBox="1"/>
            <p:nvPr/>
          </p:nvSpPr>
          <p:spPr>
            <a:xfrm>
              <a:off x="8545272" y="3282826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현재 실내 온도</a:t>
              </a: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BDDCB60-63F5-4703-8890-F5E52F0777D7}"/>
              </a:ext>
            </a:extLst>
          </p:cNvPr>
          <p:cNvCxnSpPr>
            <a:cxnSpLocks/>
          </p:cNvCxnSpPr>
          <p:nvPr/>
        </p:nvCxnSpPr>
        <p:spPr>
          <a:xfrm flipH="1">
            <a:off x="8675650" y="3898461"/>
            <a:ext cx="95624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3CFDF18-05EA-4823-982B-7FE3A5A3F8E3}"/>
              </a:ext>
            </a:extLst>
          </p:cNvPr>
          <p:cNvSpPr txBox="1"/>
          <p:nvPr/>
        </p:nvSpPr>
        <p:spPr>
          <a:xfrm>
            <a:off x="8946022" y="4926718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105ACE1-202D-495F-BDAE-0EB86E3EF206}"/>
              </a:ext>
            </a:extLst>
          </p:cNvPr>
          <p:cNvSpPr txBox="1"/>
          <p:nvPr/>
        </p:nvSpPr>
        <p:spPr>
          <a:xfrm>
            <a:off x="8946022" y="4024661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/>
              <a:t>▲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934F55-8170-4889-89BD-24BB565C25A1}"/>
              </a:ext>
            </a:extLst>
          </p:cNvPr>
          <p:cNvSpPr/>
          <p:nvPr/>
        </p:nvSpPr>
        <p:spPr>
          <a:xfrm>
            <a:off x="8015397" y="405292"/>
            <a:ext cx="1909483" cy="190948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8BA34-378D-4115-B267-EE674EAF8BBC}"/>
              </a:ext>
            </a:extLst>
          </p:cNvPr>
          <p:cNvSpPr txBox="1"/>
          <p:nvPr/>
        </p:nvSpPr>
        <p:spPr>
          <a:xfrm>
            <a:off x="8150538" y="739049"/>
            <a:ext cx="1639200" cy="108198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2">
                    <a:lumMod val="90000"/>
                  </a:schemeClr>
                </a:solidFill>
              </a:rPr>
              <a:t>0</a:t>
            </a:r>
            <a:r>
              <a:rPr lang="en-US" altLang="ko-KR" sz="4400" b="1" dirty="0"/>
              <a:t>70</a:t>
            </a:r>
          </a:p>
        </p:txBody>
      </p:sp>
      <p:sp>
        <p:nvSpPr>
          <p:cNvPr id="61" name="사각형: 둥근 모서리 16">
            <a:extLst>
              <a:ext uri="{FF2B5EF4-FFF2-40B4-BE49-F238E27FC236}">
                <a16:creationId xmlns:a16="http://schemas.microsoft.com/office/drawing/2014/main" id="{DECAC5DA-D677-4BED-8D05-8DA4C451B6E6}"/>
              </a:ext>
            </a:extLst>
          </p:cNvPr>
          <p:cNvSpPr/>
          <p:nvPr/>
        </p:nvSpPr>
        <p:spPr>
          <a:xfrm>
            <a:off x="8030636" y="405288"/>
            <a:ext cx="1879004" cy="1909490"/>
          </a:xfrm>
          <a:custGeom>
            <a:avLst/>
            <a:gdLst>
              <a:gd name="connsiteX0" fmla="*/ 0 w 1909483"/>
              <a:gd name="connsiteY0" fmla="*/ 954742 h 1909483"/>
              <a:gd name="connsiteX1" fmla="*/ 954742 w 1909483"/>
              <a:gd name="connsiteY1" fmla="*/ 0 h 1909483"/>
              <a:gd name="connsiteX2" fmla="*/ 1909484 w 1909483"/>
              <a:gd name="connsiteY2" fmla="*/ 954742 h 1909483"/>
              <a:gd name="connsiteX3" fmla="*/ 954742 w 1909483"/>
              <a:gd name="connsiteY3" fmla="*/ 1909484 h 1909483"/>
              <a:gd name="connsiteX4" fmla="*/ 0 w 1909483"/>
              <a:gd name="connsiteY4" fmla="*/ 954742 h 1909483"/>
              <a:gd name="connsiteX0" fmla="*/ 875691 w 1830433"/>
              <a:gd name="connsiteY0" fmla="*/ 0 h 1909484"/>
              <a:gd name="connsiteX1" fmla="*/ 1830433 w 1830433"/>
              <a:gd name="connsiteY1" fmla="*/ 954742 h 1909484"/>
              <a:gd name="connsiteX2" fmla="*/ 875691 w 1830433"/>
              <a:gd name="connsiteY2" fmla="*/ 1909484 h 1909484"/>
              <a:gd name="connsiteX3" fmla="*/ 12389 w 1830433"/>
              <a:gd name="connsiteY3" fmla="*/ 1046182 h 1909484"/>
              <a:gd name="connsiteX0" fmla="*/ 932402 w 1887144"/>
              <a:gd name="connsiteY0" fmla="*/ 0 h 1910246"/>
              <a:gd name="connsiteX1" fmla="*/ 1887144 w 1887144"/>
              <a:gd name="connsiteY1" fmla="*/ 954742 h 1910246"/>
              <a:gd name="connsiteX2" fmla="*/ 932402 w 1887144"/>
              <a:gd name="connsiteY2" fmla="*/ 1909484 h 1910246"/>
              <a:gd name="connsiteX3" fmla="*/ 8140 w 1887144"/>
              <a:gd name="connsiteY3" fmla="*/ 1080472 h 1910246"/>
              <a:gd name="connsiteX0" fmla="*/ 932480 w 1887222"/>
              <a:gd name="connsiteY0" fmla="*/ 0 h 1909539"/>
              <a:gd name="connsiteX1" fmla="*/ 1887222 w 1887222"/>
              <a:gd name="connsiteY1" fmla="*/ 954742 h 1909539"/>
              <a:gd name="connsiteX2" fmla="*/ 932480 w 1887222"/>
              <a:gd name="connsiteY2" fmla="*/ 1909484 h 1909539"/>
              <a:gd name="connsiteX3" fmla="*/ 8218 w 1887222"/>
              <a:gd name="connsiteY3" fmla="*/ 1080472 h 1909539"/>
              <a:gd name="connsiteX0" fmla="*/ 932601 w 1887343"/>
              <a:gd name="connsiteY0" fmla="*/ 0 h 1909963"/>
              <a:gd name="connsiteX1" fmla="*/ 1887343 w 1887343"/>
              <a:gd name="connsiteY1" fmla="*/ 954742 h 1909963"/>
              <a:gd name="connsiteX2" fmla="*/ 932601 w 1887343"/>
              <a:gd name="connsiteY2" fmla="*/ 1909484 h 1909963"/>
              <a:gd name="connsiteX3" fmla="*/ 8339 w 1887343"/>
              <a:gd name="connsiteY3" fmla="*/ 1080472 h 1909963"/>
              <a:gd name="connsiteX0" fmla="*/ 931497 w 1886239"/>
              <a:gd name="connsiteY0" fmla="*/ 0 h 1909544"/>
              <a:gd name="connsiteX1" fmla="*/ 1886239 w 1886239"/>
              <a:gd name="connsiteY1" fmla="*/ 954742 h 1909544"/>
              <a:gd name="connsiteX2" fmla="*/ 931497 w 1886239"/>
              <a:gd name="connsiteY2" fmla="*/ 1909484 h 1909544"/>
              <a:gd name="connsiteX3" fmla="*/ 7235 w 1886239"/>
              <a:gd name="connsiteY3" fmla="*/ 1080472 h 1909544"/>
              <a:gd name="connsiteX0" fmla="*/ 936171 w 1890913"/>
              <a:gd name="connsiteY0" fmla="*/ 0 h 1909803"/>
              <a:gd name="connsiteX1" fmla="*/ 1890913 w 1890913"/>
              <a:gd name="connsiteY1" fmla="*/ 954742 h 1909803"/>
              <a:gd name="connsiteX2" fmla="*/ 936171 w 1890913"/>
              <a:gd name="connsiteY2" fmla="*/ 1909484 h 1909803"/>
              <a:gd name="connsiteX3" fmla="*/ 11909 w 1890913"/>
              <a:gd name="connsiteY3" fmla="*/ 1080472 h 1909803"/>
              <a:gd name="connsiteX0" fmla="*/ 934556 w 1889298"/>
              <a:gd name="connsiteY0" fmla="*/ 0 h 1909803"/>
              <a:gd name="connsiteX1" fmla="*/ 1889298 w 1889298"/>
              <a:gd name="connsiteY1" fmla="*/ 954742 h 1909803"/>
              <a:gd name="connsiteX2" fmla="*/ 934556 w 1889298"/>
              <a:gd name="connsiteY2" fmla="*/ 1909484 h 1909803"/>
              <a:gd name="connsiteX3" fmla="*/ 10294 w 1889298"/>
              <a:gd name="connsiteY3" fmla="*/ 1080472 h 1909803"/>
              <a:gd name="connsiteX0" fmla="*/ 934201 w 1888943"/>
              <a:gd name="connsiteY0" fmla="*/ 0 h 1909778"/>
              <a:gd name="connsiteX1" fmla="*/ 1888943 w 1888943"/>
              <a:gd name="connsiteY1" fmla="*/ 954742 h 1909778"/>
              <a:gd name="connsiteX2" fmla="*/ 934201 w 1888943"/>
              <a:gd name="connsiteY2" fmla="*/ 1909484 h 1909778"/>
              <a:gd name="connsiteX3" fmla="*/ 9939 w 1888943"/>
              <a:gd name="connsiteY3" fmla="*/ 1080472 h 1909778"/>
              <a:gd name="connsiteX0" fmla="*/ 934201 w 1888943"/>
              <a:gd name="connsiteY0" fmla="*/ 0 h 1909778"/>
              <a:gd name="connsiteX1" fmla="*/ 1888943 w 1888943"/>
              <a:gd name="connsiteY1" fmla="*/ 954742 h 1909778"/>
              <a:gd name="connsiteX2" fmla="*/ 934201 w 1888943"/>
              <a:gd name="connsiteY2" fmla="*/ 1909484 h 1909778"/>
              <a:gd name="connsiteX3" fmla="*/ 9939 w 1888943"/>
              <a:gd name="connsiteY3" fmla="*/ 1080472 h 1909778"/>
              <a:gd name="connsiteX0" fmla="*/ 924262 w 1879004"/>
              <a:gd name="connsiteY0" fmla="*/ 0 h 1909778"/>
              <a:gd name="connsiteX1" fmla="*/ 1879004 w 1879004"/>
              <a:gd name="connsiteY1" fmla="*/ 954742 h 1909778"/>
              <a:gd name="connsiteX2" fmla="*/ 924262 w 1879004"/>
              <a:gd name="connsiteY2" fmla="*/ 1909484 h 1909778"/>
              <a:gd name="connsiteX3" fmla="*/ 0 w 1879004"/>
              <a:gd name="connsiteY3" fmla="*/ 1080472 h 1909778"/>
              <a:gd name="connsiteX0" fmla="*/ 924262 w 1879004"/>
              <a:gd name="connsiteY0" fmla="*/ 0 h 1909490"/>
              <a:gd name="connsiteX1" fmla="*/ 1879004 w 1879004"/>
              <a:gd name="connsiteY1" fmla="*/ 954742 h 1909490"/>
              <a:gd name="connsiteX2" fmla="*/ 924262 w 1879004"/>
              <a:gd name="connsiteY2" fmla="*/ 1909484 h 1909490"/>
              <a:gd name="connsiteX3" fmla="*/ 0 w 1879004"/>
              <a:gd name="connsiteY3" fmla="*/ 1080472 h 1909490"/>
              <a:gd name="connsiteX0" fmla="*/ 924262 w 1879004"/>
              <a:gd name="connsiteY0" fmla="*/ 0 h 1909490"/>
              <a:gd name="connsiteX1" fmla="*/ 1879004 w 1879004"/>
              <a:gd name="connsiteY1" fmla="*/ 954742 h 1909490"/>
              <a:gd name="connsiteX2" fmla="*/ 924262 w 1879004"/>
              <a:gd name="connsiteY2" fmla="*/ 1909484 h 1909490"/>
              <a:gd name="connsiteX3" fmla="*/ 0 w 1879004"/>
              <a:gd name="connsiteY3" fmla="*/ 1080472 h 19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004" h="1909490">
                <a:moveTo>
                  <a:pt x="924262" y="0"/>
                </a:moveTo>
                <a:cubicBezTo>
                  <a:pt x="1451551" y="0"/>
                  <a:pt x="1879004" y="427453"/>
                  <a:pt x="1879004" y="954742"/>
                </a:cubicBezTo>
                <a:cubicBezTo>
                  <a:pt x="1879004" y="1482031"/>
                  <a:pt x="1393639" y="1907579"/>
                  <a:pt x="924262" y="1909484"/>
                </a:cubicBezTo>
                <a:cubicBezTo>
                  <a:pt x="454885" y="1911389"/>
                  <a:pt x="7620" y="1512511"/>
                  <a:pt x="0" y="1080472"/>
                </a:cubicBezTo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5CDE63-232F-4E1B-9F13-FD5259B7C204}"/>
              </a:ext>
            </a:extLst>
          </p:cNvPr>
          <p:cNvSpPr txBox="1"/>
          <p:nvPr/>
        </p:nvSpPr>
        <p:spPr>
          <a:xfrm>
            <a:off x="8638958" y="1579394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BPM</a:t>
            </a:r>
            <a:endParaRPr lang="ko-KR" altLang="en-US" dirty="0"/>
          </a:p>
        </p:txBody>
      </p:sp>
      <p:sp>
        <p:nvSpPr>
          <p:cNvPr id="21" name="그래픽 29" descr="심장 박동">
            <a:extLst>
              <a:ext uri="{FF2B5EF4-FFF2-40B4-BE49-F238E27FC236}">
                <a16:creationId xmlns:a16="http://schemas.microsoft.com/office/drawing/2014/main" id="{8586570E-B091-44A9-AF65-C4BBE5F3E9BB}"/>
              </a:ext>
            </a:extLst>
          </p:cNvPr>
          <p:cNvSpPr/>
          <p:nvPr/>
        </p:nvSpPr>
        <p:spPr>
          <a:xfrm>
            <a:off x="8784702" y="598962"/>
            <a:ext cx="371201" cy="352097"/>
          </a:xfrm>
          <a:custGeom>
            <a:avLst/>
            <a:gdLst>
              <a:gd name="connsiteX0" fmla="*/ 186965 w 371201"/>
              <a:gd name="connsiteY0" fmla="*/ 350895 h 352097"/>
              <a:gd name="connsiteX1" fmla="*/ 255431 w 371201"/>
              <a:gd name="connsiteY1" fmla="*/ 290189 h 352097"/>
              <a:gd name="connsiteX2" fmla="*/ 338103 w 371201"/>
              <a:gd name="connsiteY2" fmla="*/ 190414 h 352097"/>
              <a:gd name="connsiteX3" fmla="*/ 366462 w 371201"/>
              <a:gd name="connsiteY3" fmla="*/ 67799 h 352097"/>
              <a:gd name="connsiteX4" fmla="*/ 285429 w 371201"/>
              <a:gd name="connsiteY4" fmla="*/ 372 h 352097"/>
              <a:gd name="connsiteX5" fmla="*/ 185436 w 371201"/>
              <a:gd name="connsiteY5" fmla="*/ 73373 h 352097"/>
              <a:gd name="connsiteX6" fmla="*/ 96972 w 371201"/>
              <a:gd name="connsiteY6" fmla="*/ 153 h 352097"/>
              <a:gd name="connsiteX7" fmla="*/ 9109 w 371201"/>
              <a:gd name="connsiteY7" fmla="*/ 56543 h 352097"/>
              <a:gd name="connsiteX8" fmla="*/ 26484 w 371201"/>
              <a:gd name="connsiteY8" fmla="*/ 179923 h 352097"/>
              <a:gd name="connsiteX9" fmla="*/ 108118 w 371201"/>
              <a:gd name="connsiteY9" fmla="*/ 282867 h 352097"/>
              <a:gd name="connsiteX10" fmla="*/ 185436 w 371201"/>
              <a:gd name="connsiteY10" fmla="*/ 352097 h 352097"/>
              <a:gd name="connsiteX11" fmla="*/ 98010 w 371201"/>
              <a:gd name="connsiteY11" fmla="*/ 165115 h 352097"/>
              <a:gd name="connsiteX12" fmla="*/ 114402 w 371201"/>
              <a:gd name="connsiteY12" fmla="*/ 115938 h 352097"/>
              <a:gd name="connsiteX13" fmla="*/ 124128 w 371201"/>
              <a:gd name="connsiteY13" fmla="*/ 86705 h 352097"/>
              <a:gd name="connsiteX14" fmla="*/ 141012 w 371201"/>
              <a:gd name="connsiteY14" fmla="*/ 73318 h 352097"/>
              <a:gd name="connsiteX15" fmla="*/ 148826 w 371201"/>
              <a:gd name="connsiteY15" fmla="*/ 88290 h 352097"/>
              <a:gd name="connsiteX16" fmla="*/ 153361 w 371201"/>
              <a:gd name="connsiteY16" fmla="*/ 112496 h 352097"/>
              <a:gd name="connsiteX17" fmla="*/ 166475 w 371201"/>
              <a:gd name="connsiteY17" fmla="*/ 182436 h 352097"/>
              <a:gd name="connsiteX18" fmla="*/ 175163 w 371201"/>
              <a:gd name="connsiteY18" fmla="*/ 228881 h 352097"/>
              <a:gd name="connsiteX19" fmla="*/ 206855 w 371201"/>
              <a:gd name="connsiteY19" fmla="*/ 145062 h 352097"/>
              <a:gd name="connsiteX20" fmla="*/ 213849 w 371201"/>
              <a:gd name="connsiteY20" fmla="*/ 126593 h 352097"/>
              <a:gd name="connsiteX21" fmla="*/ 224777 w 371201"/>
              <a:gd name="connsiteY21" fmla="*/ 115064 h 352097"/>
              <a:gd name="connsiteX22" fmla="*/ 237946 w 371201"/>
              <a:gd name="connsiteY22" fmla="*/ 128178 h 352097"/>
              <a:gd name="connsiteX23" fmla="*/ 244667 w 371201"/>
              <a:gd name="connsiteY23" fmla="*/ 151236 h 352097"/>
              <a:gd name="connsiteX24" fmla="*/ 257999 w 371201"/>
              <a:gd name="connsiteY24" fmla="*/ 197080 h 352097"/>
              <a:gd name="connsiteX25" fmla="*/ 271167 w 371201"/>
              <a:gd name="connsiteY25" fmla="*/ 182600 h 352097"/>
              <a:gd name="connsiteX26" fmla="*/ 285320 w 371201"/>
              <a:gd name="connsiteY26" fmla="*/ 167410 h 352097"/>
              <a:gd name="connsiteX27" fmla="*/ 307176 w 371201"/>
              <a:gd name="connsiteY27" fmla="*/ 165334 h 352097"/>
              <a:gd name="connsiteX28" fmla="*/ 327503 w 371201"/>
              <a:gd name="connsiteY28" fmla="*/ 165334 h 352097"/>
              <a:gd name="connsiteX29" fmla="*/ 314115 w 371201"/>
              <a:gd name="connsiteY29" fmla="*/ 187190 h 352097"/>
              <a:gd name="connsiteX30" fmla="*/ 296357 w 371201"/>
              <a:gd name="connsiteY30" fmla="*/ 187190 h 352097"/>
              <a:gd name="connsiteX31" fmla="*/ 261223 w 371201"/>
              <a:gd name="connsiteY31" fmla="*/ 225876 h 352097"/>
              <a:gd name="connsiteX32" fmla="*/ 245829 w 371201"/>
              <a:gd name="connsiteY32" fmla="*/ 227244 h 352097"/>
              <a:gd name="connsiteX33" fmla="*/ 243519 w 371201"/>
              <a:gd name="connsiteY33" fmla="*/ 224565 h 352097"/>
              <a:gd name="connsiteX34" fmla="*/ 240951 w 371201"/>
              <a:gd name="connsiteY34" fmla="*/ 217133 h 352097"/>
              <a:gd name="connsiteX35" fmla="*/ 231826 w 371201"/>
              <a:gd name="connsiteY35" fmla="*/ 185933 h 352097"/>
              <a:gd name="connsiteX36" fmla="*/ 224395 w 371201"/>
              <a:gd name="connsiteY36" fmla="*/ 160361 h 352097"/>
              <a:gd name="connsiteX37" fmla="*/ 182703 w 371201"/>
              <a:gd name="connsiteY37" fmla="*/ 270572 h 352097"/>
              <a:gd name="connsiteX38" fmla="*/ 177731 w 371201"/>
              <a:gd name="connsiteY38" fmla="*/ 278113 h 352097"/>
              <a:gd name="connsiteX39" fmla="*/ 162536 w 371201"/>
              <a:gd name="connsiteY39" fmla="*/ 275293 h 352097"/>
              <a:gd name="connsiteX40" fmla="*/ 160792 w 371201"/>
              <a:gd name="connsiteY40" fmla="*/ 271064 h 352097"/>
              <a:gd name="connsiteX41" fmla="*/ 157896 w 371201"/>
              <a:gd name="connsiteY41" fmla="*/ 255765 h 352097"/>
              <a:gd name="connsiteX42" fmla="*/ 144072 w 371201"/>
              <a:gd name="connsiteY42" fmla="*/ 181999 h 352097"/>
              <a:gd name="connsiteX43" fmla="*/ 133745 w 371201"/>
              <a:gd name="connsiteY43" fmla="*/ 126866 h 352097"/>
              <a:gd name="connsiteX44" fmla="*/ 118336 w 371201"/>
              <a:gd name="connsiteY44" fmla="*/ 173147 h 352097"/>
              <a:gd name="connsiteX45" fmla="*/ 105277 w 371201"/>
              <a:gd name="connsiteY45" fmla="*/ 187190 h 352097"/>
              <a:gd name="connsiteX46" fmla="*/ 81180 w 371201"/>
              <a:gd name="connsiteY46" fmla="*/ 187190 h 352097"/>
              <a:gd name="connsiteX47" fmla="*/ 56592 w 371201"/>
              <a:gd name="connsiteY47" fmla="*/ 187190 h 352097"/>
              <a:gd name="connsiteX48" fmla="*/ 43205 w 371201"/>
              <a:gd name="connsiteY48" fmla="*/ 165334 h 35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71201" h="352097">
                <a:moveTo>
                  <a:pt x="186965" y="350895"/>
                </a:moveTo>
                <a:cubicBezTo>
                  <a:pt x="210925" y="331980"/>
                  <a:pt x="233784" y="311711"/>
                  <a:pt x="255431" y="290189"/>
                </a:cubicBezTo>
                <a:cubicBezTo>
                  <a:pt x="286811" y="260292"/>
                  <a:pt x="314559" y="226803"/>
                  <a:pt x="338103" y="190414"/>
                </a:cubicBezTo>
                <a:cubicBezTo>
                  <a:pt x="359959" y="155225"/>
                  <a:pt x="380832" y="109545"/>
                  <a:pt x="366462" y="67799"/>
                </a:cubicBezTo>
                <a:cubicBezTo>
                  <a:pt x="354823" y="33266"/>
                  <a:pt x="322530" y="3924"/>
                  <a:pt x="285429" y="372"/>
                </a:cubicBezTo>
                <a:cubicBezTo>
                  <a:pt x="238547" y="-4273"/>
                  <a:pt x="204615" y="35397"/>
                  <a:pt x="185436" y="73373"/>
                </a:cubicBezTo>
                <a:cubicBezTo>
                  <a:pt x="167896" y="38621"/>
                  <a:pt x="138881" y="2776"/>
                  <a:pt x="96972" y="153"/>
                </a:cubicBezTo>
                <a:cubicBezTo>
                  <a:pt x="59761" y="-2141"/>
                  <a:pt x="25118" y="24032"/>
                  <a:pt x="9109" y="56543"/>
                </a:cubicBezTo>
                <a:cubicBezTo>
                  <a:pt x="-10945" y="97360"/>
                  <a:pt x="5393" y="143259"/>
                  <a:pt x="26484" y="179923"/>
                </a:cubicBezTo>
                <a:cubicBezTo>
                  <a:pt x="48341" y="218172"/>
                  <a:pt x="77410" y="251776"/>
                  <a:pt x="108118" y="282867"/>
                </a:cubicBezTo>
                <a:cubicBezTo>
                  <a:pt x="132326" y="307633"/>
                  <a:pt x="158155" y="330761"/>
                  <a:pt x="185436" y="352097"/>
                </a:cubicBezTo>
                <a:close/>
                <a:moveTo>
                  <a:pt x="98010" y="165115"/>
                </a:moveTo>
                <a:lnTo>
                  <a:pt x="114402" y="115938"/>
                </a:lnTo>
                <a:lnTo>
                  <a:pt x="124128" y="86705"/>
                </a:lnTo>
                <a:cubicBezTo>
                  <a:pt x="126642" y="79110"/>
                  <a:pt x="130521" y="68947"/>
                  <a:pt x="141012" y="73318"/>
                </a:cubicBezTo>
                <a:cubicBezTo>
                  <a:pt x="147351" y="75995"/>
                  <a:pt x="147733" y="82552"/>
                  <a:pt x="148826" y="88290"/>
                </a:cubicBezTo>
                <a:lnTo>
                  <a:pt x="153361" y="112496"/>
                </a:lnTo>
                <a:lnTo>
                  <a:pt x="166475" y="182436"/>
                </a:lnTo>
                <a:lnTo>
                  <a:pt x="175163" y="228881"/>
                </a:lnTo>
                <a:lnTo>
                  <a:pt x="206855" y="145062"/>
                </a:lnTo>
                <a:lnTo>
                  <a:pt x="213849" y="126593"/>
                </a:lnTo>
                <a:cubicBezTo>
                  <a:pt x="215871" y="121129"/>
                  <a:pt x="217947" y="115665"/>
                  <a:pt x="224777" y="115064"/>
                </a:cubicBezTo>
                <a:cubicBezTo>
                  <a:pt x="233465" y="114190"/>
                  <a:pt x="236033" y="121621"/>
                  <a:pt x="237946" y="128178"/>
                </a:cubicBezTo>
                <a:lnTo>
                  <a:pt x="244667" y="151236"/>
                </a:lnTo>
                <a:lnTo>
                  <a:pt x="257999" y="197080"/>
                </a:lnTo>
                <a:lnTo>
                  <a:pt x="271167" y="182600"/>
                </a:lnTo>
                <a:cubicBezTo>
                  <a:pt x="275380" y="177089"/>
                  <a:pt x="280119" y="172001"/>
                  <a:pt x="285320" y="167410"/>
                </a:cubicBezTo>
                <a:cubicBezTo>
                  <a:pt x="290784" y="163585"/>
                  <a:pt x="300892" y="165334"/>
                  <a:pt x="307176" y="165334"/>
                </a:cubicBezTo>
                <a:lnTo>
                  <a:pt x="327503" y="165334"/>
                </a:lnTo>
                <a:cubicBezTo>
                  <a:pt x="323459" y="172601"/>
                  <a:pt x="318979" y="179923"/>
                  <a:pt x="314115" y="187190"/>
                </a:cubicBezTo>
                <a:lnTo>
                  <a:pt x="296357" y="187190"/>
                </a:lnTo>
                <a:cubicBezTo>
                  <a:pt x="284718" y="200031"/>
                  <a:pt x="273572" y="213691"/>
                  <a:pt x="261223" y="225876"/>
                </a:cubicBezTo>
                <a:cubicBezTo>
                  <a:pt x="257349" y="230505"/>
                  <a:pt x="250457" y="231117"/>
                  <a:pt x="245829" y="227244"/>
                </a:cubicBezTo>
                <a:cubicBezTo>
                  <a:pt x="244918" y="226482"/>
                  <a:pt x="244138" y="225577"/>
                  <a:pt x="243519" y="224565"/>
                </a:cubicBezTo>
                <a:cubicBezTo>
                  <a:pt x="242332" y="222215"/>
                  <a:pt x="241468" y="219715"/>
                  <a:pt x="240951" y="217133"/>
                </a:cubicBezTo>
                <a:lnTo>
                  <a:pt x="231826" y="185933"/>
                </a:lnTo>
                <a:lnTo>
                  <a:pt x="224395" y="160361"/>
                </a:lnTo>
                <a:cubicBezTo>
                  <a:pt x="210461" y="197135"/>
                  <a:pt x="197074" y="233963"/>
                  <a:pt x="182703" y="270572"/>
                </a:cubicBezTo>
                <a:cubicBezTo>
                  <a:pt x="181900" y="273555"/>
                  <a:pt x="180156" y="276199"/>
                  <a:pt x="177731" y="278113"/>
                </a:cubicBezTo>
                <a:cubicBezTo>
                  <a:pt x="172756" y="281530"/>
                  <a:pt x="165953" y="280267"/>
                  <a:pt x="162536" y="275293"/>
                </a:cubicBezTo>
                <a:cubicBezTo>
                  <a:pt x="161663" y="274022"/>
                  <a:pt x="161069" y="272581"/>
                  <a:pt x="160792" y="271064"/>
                </a:cubicBezTo>
                <a:cubicBezTo>
                  <a:pt x="159536" y="266037"/>
                  <a:pt x="158880" y="260792"/>
                  <a:pt x="157896" y="255765"/>
                </a:cubicBezTo>
                <a:lnTo>
                  <a:pt x="144072" y="181999"/>
                </a:lnTo>
                <a:lnTo>
                  <a:pt x="133745" y="126866"/>
                </a:lnTo>
                <a:lnTo>
                  <a:pt x="118336" y="173147"/>
                </a:lnTo>
                <a:cubicBezTo>
                  <a:pt x="115987" y="180032"/>
                  <a:pt x="114129" y="186753"/>
                  <a:pt x="105277" y="187190"/>
                </a:cubicBezTo>
                <a:cubicBezTo>
                  <a:pt x="97245" y="187573"/>
                  <a:pt x="89158" y="187190"/>
                  <a:pt x="81180" y="187190"/>
                </a:cubicBezTo>
                <a:lnTo>
                  <a:pt x="56592" y="187190"/>
                </a:lnTo>
                <a:cubicBezTo>
                  <a:pt x="51783" y="179923"/>
                  <a:pt x="47248" y="172601"/>
                  <a:pt x="43205" y="165334"/>
                </a:cubicBezTo>
                <a:close/>
              </a:path>
            </a:pathLst>
          </a:custGeom>
          <a:solidFill>
            <a:srgbClr val="FF0000"/>
          </a:solidFill>
          <a:ln w="545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61870D3-AC89-4302-B4A7-B3E55C72B7AF}"/>
              </a:ext>
            </a:extLst>
          </p:cNvPr>
          <p:cNvGrpSpPr/>
          <p:nvPr/>
        </p:nvGrpSpPr>
        <p:grpSpPr>
          <a:xfrm>
            <a:off x="8545271" y="4297637"/>
            <a:ext cx="1217000" cy="658808"/>
            <a:chOff x="8545272" y="2901017"/>
            <a:chExt cx="1217000" cy="65880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EFC299B-E94B-4E6F-B0C7-1765BD136E76}"/>
                </a:ext>
              </a:extLst>
            </p:cNvPr>
            <p:cNvSpPr txBox="1"/>
            <p:nvPr/>
          </p:nvSpPr>
          <p:spPr>
            <a:xfrm>
              <a:off x="8682329" y="2901017"/>
              <a:ext cx="942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22.0</a:t>
              </a:r>
              <a:r>
                <a:rPr lang="ko-KR" altLang="en-US" sz="2000" b="1" i="0" dirty="0">
                  <a:solidFill>
                    <a:srgbClr val="000000"/>
                  </a:solidFill>
                  <a:effectLst/>
                  <a:latin typeface="-apple-system"/>
                </a:rPr>
                <a:t>℃</a:t>
              </a:r>
              <a:endParaRPr lang="ko-KR" altLang="en-US" sz="2000" b="1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117A9D1-0CB7-46AD-95D8-EB7105487D19}"/>
                </a:ext>
              </a:extLst>
            </p:cNvPr>
            <p:cNvSpPr txBox="1"/>
            <p:nvPr/>
          </p:nvSpPr>
          <p:spPr>
            <a:xfrm>
              <a:off x="8545272" y="3282826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희망 실내 온도</a:t>
              </a: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B4697B3-4672-402A-9171-F17AEB4818FF}"/>
              </a:ext>
            </a:extLst>
          </p:cNvPr>
          <p:cNvCxnSpPr>
            <a:cxnSpLocks/>
          </p:cNvCxnSpPr>
          <p:nvPr/>
        </p:nvCxnSpPr>
        <p:spPr>
          <a:xfrm rot="5400000">
            <a:off x="969831" y="2032979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70A03EF-A9C6-48AE-8F6F-563817D916F3}"/>
              </a:ext>
            </a:extLst>
          </p:cNvPr>
          <p:cNvGrpSpPr/>
          <p:nvPr/>
        </p:nvGrpSpPr>
        <p:grpSpPr>
          <a:xfrm>
            <a:off x="672313" y="2995722"/>
            <a:ext cx="595036" cy="866561"/>
            <a:chOff x="672313" y="2796952"/>
            <a:chExt cx="595036" cy="86656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27B901D-37C0-46B9-AFA5-8EE43558C6D0}"/>
                </a:ext>
              </a:extLst>
            </p:cNvPr>
            <p:cNvSpPr txBox="1"/>
            <p:nvPr/>
          </p:nvSpPr>
          <p:spPr>
            <a:xfrm>
              <a:off x="672313" y="3324959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지도</a:t>
              </a:r>
            </a:p>
          </p:txBody>
        </p:sp>
        <p:pic>
          <p:nvPicPr>
            <p:cNvPr id="100" name="그래픽 99" descr="핀 있는 지도">
              <a:extLst>
                <a:ext uri="{FF2B5EF4-FFF2-40B4-BE49-F238E27FC236}">
                  <a16:creationId xmlns:a16="http://schemas.microsoft.com/office/drawing/2014/main" id="{015C1A89-A6AE-48CB-A8BA-9D7082498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708903" y="2796952"/>
              <a:ext cx="521857" cy="521857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6D5C6A0-2416-466F-879C-D3DFDB01416E}"/>
              </a:ext>
            </a:extLst>
          </p:cNvPr>
          <p:cNvGrpSpPr/>
          <p:nvPr/>
        </p:nvGrpSpPr>
        <p:grpSpPr>
          <a:xfrm>
            <a:off x="672313" y="732542"/>
            <a:ext cx="595036" cy="860412"/>
            <a:chOff x="672313" y="472637"/>
            <a:chExt cx="595036" cy="860412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BE4E49B-0C35-4966-84A3-3637F048E69A}"/>
                </a:ext>
              </a:extLst>
            </p:cNvPr>
            <p:cNvSpPr txBox="1"/>
            <p:nvPr/>
          </p:nvSpPr>
          <p:spPr>
            <a:xfrm>
              <a:off x="672313" y="994495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상태</a:t>
              </a:r>
            </a:p>
          </p:txBody>
        </p:sp>
        <p:pic>
          <p:nvPicPr>
            <p:cNvPr id="103" name="그래픽 102" descr="토글">
              <a:extLst>
                <a:ext uri="{FF2B5EF4-FFF2-40B4-BE49-F238E27FC236}">
                  <a16:creationId xmlns:a16="http://schemas.microsoft.com/office/drawing/2014/main" id="{6AD66F27-E055-4675-BF43-2CAF43BA6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08903" y="472637"/>
              <a:ext cx="521857" cy="521857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AF1A27B-5A20-47F9-96F5-E28A803D6E96}"/>
              </a:ext>
            </a:extLst>
          </p:cNvPr>
          <p:cNvSpPr txBox="1"/>
          <p:nvPr/>
        </p:nvSpPr>
        <p:spPr>
          <a:xfrm>
            <a:off x="2123363" y="29104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안전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003EAB-2747-4A57-8876-919A619C71F7}"/>
              </a:ext>
            </a:extLst>
          </p:cNvPr>
          <p:cNvSpPr txBox="1"/>
          <p:nvPr/>
        </p:nvSpPr>
        <p:spPr>
          <a:xfrm>
            <a:off x="7562768" y="196362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위험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F8021E-E030-4977-9DA9-97458636EC02}"/>
              </a:ext>
            </a:extLst>
          </p:cNvPr>
          <p:cNvSpPr txBox="1"/>
          <p:nvPr/>
        </p:nvSpPr>
        <p:spPr>
          <a:xfrm>
            <a:off x="2164343" y="461198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주의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E3F6C6A-9066-412C-9480-515D18EEF44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667102" y="3064375"/>
            <a:ext cx="518462" cy="5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DF53B90-140F-42AE-BF29-795462AD0BCF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708082" y="4765873"/>
            <a:ext cx="440583" cy="4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F202B4E-AA78-48BE-BBB6-7E41346C4E10}"/>
              </a:ext>
            </a:extLst>
          </p:cNvPr>
          <p:cNvCxnSpPr>
            <a:cxnSpLocks/>
          </p:cNvCxnSpPr>
          <p:nvPr/>
        </p:nvCxnSpPr>
        <p:spPr>
          <a:xfrm flipH="1">
            <a:off x="7493926" y="2271404"/>
            <a:ext cx="225370" cy="6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54FE8D-04F2-4DA7-860D-2381550EDEE1}"/>
              </a:ext>
            </a:extLst>
          </p:cNvPr>
          <p:cNvSpPr txBox="1"/>
          <p:nvPr/>
        </p:nvSpPr>
        <p:spPr>
          <a:xfrm>
            <a:off x="3264607" y="3681224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시동 켬 →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6B694C-1916-4C55-848C-490C0CA65E17}"/>
              </a:ext>
            </a:extLst>
          </p:cNvPr>
          <p:cNvSpPr txBox="1"/>
          <p:nvPr/>
        </p:nvSpPr>
        <p:spPr>
          <a:xfrm>
            <a:off x="6544866" y="3678881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← 문 잠금</a:t>
            </a:r>
          </a:p>
        </p:txBody>
      </p:sp>
      <p:pic>
        <p:nvPicPr>
          <p:cNvPr id="36" name="그래픽 35" descr="연료">
            <a:extLst>
              <a:ext uri="{FF2B5EF4-FFF2-40B4-BE49-F238E27FC236}">
                <a16:creationId xmlns:a16="http://schemas.microsoft.com/office/drawing/2014/main" id="{4F375A97-EC37-4733-A2F5-B10E1EC4B4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71382" y="526845"/>
            <a:ext cx="486975" cy="486975"/>
          </a:xfrm>
          <a:prstGeom prst="rect">
            <a:avLst/>
          </a:prstGeom>
        </p:spPr>
      </p:pic>
      <p:pic>
        <p:nvPicPr>
          <p:cNvPr id="41" name="그래픽 40" descr="속도계 중간">
            <a:extLst>
              <a:ext uri="{FF2B5EF4-FFF2-40B4-BE49-F238E27FC236}">
                <a16:creationId xmlns:a16="http://schemas.microsoft.com/office/drawing/2014/main" id="{98F2A4F1-7DB8-4DBB-BE52-C5D4A3A25E0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02789" y="453193"/>
            <a:ext cx="713626" cy="71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9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BF27ED-5C74-424A-8048-24BD080F4E69}"/>
              </a:ext>
            </a:extLst>
          </p:cNvPr>
          <p:cNvSpPr/>
          <p:nvPr/>
        </p:nvSpPr>
        <p:spPr>
          <a:xfrm>
            <a:off x="654423" y="18778"/>
            <a:ext cx="10883154" cy="680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16B03BA-B415-4B32-9EF7-33BF5040C7D8}"/>
              </a:ext>
            </a:extLst>
          </p:cNvPr>
          <p:cNvSpPr/>
          <p:nvPr/>
        </p:nvSpPr>
        <p:spPr>
          <a:xfrm>
            <a:off x="2586066" y="2509150"/>
            <a:ext cx="5748084" cy="286204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5DEE73-D62A-46A6-8E6A-43D2D1260567}"/>
              </a:ext>
            </a:extLst>
          </p:cNvPr>
          <p:cNvSpPr/>
          <p:nvPr/>
        </p:nvSpPr>
        <p:spPr>
          <a:xfrm rot="5400000">
            <a:off x="-2431150" y="3112965"/>
            <a:ext cx="6801962" cy="632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D47758-C740-40EF-BCF8-DB89D632DDE9}"/>
              </a:ext>
            </a:extLst>
          </p:cNvPr>
          <p:cNvCxnSpPr>
            <a:cxnSpLocks/>
          </p:cNvCxnSpPr>
          <p:nvPr/>
        </p:nvCxnSpPr>
        <p:spPr>
          <a:xfrm rot="5400000">
            <a:off x="969831" y="4302308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4DD2A14-1887-47EF-9FB1-100231B8A49A}"/>
              </a:ext>
            </a:extLst>
          </p:cNvPr>
          <p:cNvGrpSpPr/>
          <p:nvPr/>
        </p:nvGrpSpPr>
        <p:grpSpPr>
          <a:xfrm>
            <a:off x="672313" y="5265051"/>
            <a:ext cx="595036" cy="860412"/>
            <a:chOff x="672313" y="5003095"/>
            <a:chExt cx="595036" cy="86041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287184-416A-4192-AB35-04CC41BA1A02}"/>
                </a:ext>
              </a:extLst>
            </p:cNvPr>
            <p:cNvSpPr txBox="1"/>
            <p:nvPr/>
          </p:nvSpPr>
          <p:spPr>
            <a:xfrm>
              <a:off x="672313" y="5524953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설정</a:t>
              </a:r>
            </a:p>
          </p:txBody>
        </p:sp>
        <p:pic>
          <p:nvPicPr>
            <p:cNvPr id="39" name="그래픽 38" descr="단일 톱니바퀴">
              <a:extLst>
                <a:ext uri="{FF2B5EF4-FFF2-40B4-BE49-F238E27FC236}">
                  <a16:creationId xmlns:a16="http://schemas.microsoft.com/office/drawing/2014/main" id="{E8D49A78-4190-4083-A6C5-5FD99D95D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8903" y="5003095"/>
              <a:ext cx="521857" cy="521857"/>
            </a:xfrm>
            <a:prstGeom prst="rect">
              <a:avLst/>
            </a:prstGeom>
          </p:spPr>
        </p:pic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CC2A90D-B5CA-4AE9-B30F-7B61715D0CB5}"/>
              </a:ext>
            </a:extLst>
          </p:cNvPr>
          <p:cNvSpPr/>
          <p:nvPr/>
        </p:nvSpPr>
        <p:spPr>
          <a:xfrm>
            <a:off x="2586067" y="5557239"/>
            <a:ext cx="7651303" cy="98611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51FB268-DE82-439C-83D3-8622C36FAE9D}"/>
              </a:ext>
            </a:extLst>
          </p:cNvPr>
          <p:cNvGrpSpPr/>
          <p:nvPr/>
        </p:nvGrpSpPr>
        <p:grpSpPr>
          <a:xfrm>
            <a:off x="2954563" y="5633523"/>
            <a:ext cx="2532638" cy="833550"/>
            <a:chOff x="3423277" y="5281919"/>
            <a:chExt cx="2532638" cy="833550"/>
          </a:xfrm>
        </p:grpSpPr>
        <p:pic>
          <p:nvPicPr>
            <p:cNvPr id="59" name="그래픽 58" descr="일부 흐림">
              <a:extLst>
                <a:ext uri="{FF2B5EF4-FFF2-40B4-BE49-F238E27FC236}">
                  <a16:creationId xmlns:a16="http://schemas.microsoft.com/office/drawing/2014/main" id="{84B3BE13-A1DD-45C7-A958-AD55E489E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23277" y="5281919"/>
              <a:ext cx="833550" cy="83355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460D0E-FF2D-4AFD-B3C2-16D6545B26BB}"/>
                </a:ext>
              </a:extLst>
            </p:cNvPr>
            <p:cNvSpPr txBox="1"/>
            <p:nvPr/>
          </p:nvSpPr>
          <p:spPr>
            <a:xfrm>
              <a:off x="4418315" y="5406307"/>
              <a:ext cx="1537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16.1 </a:t>
              </a:r>
              <a:r>
                <a:rPr lang="ko-KR" altLang="en-US" sz="3200" b="1" i="0" dirty="0">
                  <a:solidFill>
                    <a:srgbClr val="000000"/>
                  </a:solidFill>
                  <a:effectLst/>
                  <a:latin typeface="-apple-system"/>
                </a:rPr>
                <a:t>℃</a:t>
              </a:r>
              <a:endParaRPr lang="ko-KR" altLang="en-US" sz="3200" b="1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EA3184F-A80D-4557-99AB-257E959392C1}"/>
              </a:ext>
            </a:extLst>
          </p:cNvPr>
          <p:cNvSpPr txBox="1"/>
          <p:nvPr/>
        </p:nvSpPr>
        <p:spPr>
          <a:xfrm>
            <a:off x="8282567" y="5788688"/>
            <a:ext cx="164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2020</a:t>
            </a:r>
            <a:r>
              <a:rPr lang="ko-KR" altLang="en-US" sz="1400" dirty="0"/>
              <a:t>년 </a:t>
            </a:r>
            <a:r>
              <a:rPr lang="en-US" altLang="ko-KR" sz="1400" dirty="0"/>
              <a:t>11</a:t>
            </a:r>
            <a:r>
              <a:rPr lang="ko-KR" altLang="en-US" sz="1400" dirty="0"/>
              <a:t>월 </a:t>
            </a:r>
            <a:r>
              <a:rPr lang="en-US" altLang="ko-KR" sz="1400" dirty="0"/>
              <a:t>24</a:t>
            </a:r>
            <a:r>
              <a:rPr lang="ko-KR" altLang="en-US" sz="1400" dirty="0"/>
              <a:t>일</a:t>
            </a:r>
            <a:endParaRPr lang="en-US" altLang="ko-KR" sz="1400" dirty="0"/>
          </a:p>
          <a:p>
            <a:pPr algn="r"/>
            <a:r>
              <a:rPr lang="ko-KR" altLang="en-US" sz="1400" dirty="0"/>
              <a:t>맑음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ACFDAA4-F006-4D29-9241-67DE804D076B}"/>
              </a:ext>
            </a:extLst>
          </p:cNvPr>
          <p:cNvGrpSpPr/>
          <p:nvPr/>
        </p:nvGrpSpPr>
        <p:grpSpPr>
          <a:xfrm>
            <a:off x="3335313" y="2976726"/>
            <a:ext cx="4249590" cy="1926891"/>
            <a:chOff x="4172775" y="2976726"/>
            <a:chExt cx="4249590" cy="1926891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718EAC7-A852-4280-AED6-D4D2C9B1ABB8}"/>
                </a:ext>
              </a:extLst>
            </p:cNvPr>
            <p:cNvSpPr/>
            <p:nvPr/>
          </p:nvSpPr>
          <p:spPr>
            <a:xfrm>
              <a:off x="4172775" y="2976726"/>
              <a:ext cx="251451" cy="25145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B2CCDAD-09BC-476A-80F7-932B78F1D841}"/>
                </a:ext>
              </a:extLst>
            </p:cNvPr>
            <p:cNvSpPr/>
            <p:nvPr/>
          </p:nvSpPr>
          <p:spPr>
            <a:xfrm>
              <a:off x="4172775" y="4652166"/>
              <a:ext cx="251451" cy="25145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EB81FBC-4579-4474-B1AC-A4C1AFEEF44C}"/>
                </a:ext>
              </a:extLst>
            </p:cNvPr>
            <p:cNvSpPr/>
            <p:nvPr/>
          </p:nvSpPr>
          <p:spPr>
            <a:xfrm>
              <a:off x="8170914" y="2976726"/>
              <a:ext cx="251451" cy="25145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921CE9-344C-47F0-AADE-E2B0A37C3ACF}"/>
                </a:ext>
              </a:extLst>
            </p:cNvPr>
            <p:cNvSpPr/>
            <p:nvPr/>
          </p:nvSpPr>
          <p:spPr>
            <a:xfrm>
              <a:off x="8170914" y="4652166"/>
              <a:ext cx="251451" cy="25145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48D1278F-55A5-4298-9C22-D37337FB7B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96" t="2038" r="29471" b="16499"/>
            <a:stretch/>
          </p:blipFill>
          <p:spPr>
            <a:xfrm rot="16200000">
              <a:off x="5322956" y="2059514"/>
              <a:ext cx="1926890" cy="3761315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A1F5947-290D-45FF-A55F-6301EEB41B11}"/>
                </a:ext>
              </a:extLst>
            </p:cNvPr>
            <p:cNvGrpSpPr/>
            <p:nvPr/>
          </p:nvGrpSpPr>
          <p:grpSpPr>
            <a:xfrm>
              <a:off x="6737757" y="3568490"/>
              <a:ext cx="578263" cy="587584"/>
              <a:chOff x="5804649" y="3342703"/>
              <a:chExt cx="582702" cy="592095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FBDD2695-86EA-432D-BD6A-540F67B6DA57}"/>
                  </a:ext>
                </a:extLst>
              </p:cNvPr>
              <p:cNvSpPr/>
              <p:nvPr/>
            </p:nvSpPr>
            <p:spPr>
              <a:xfrm>
                <a:off x="5804649" y="3342703"/>
                <a:ext cx="582702" cy="592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50" name="그래픽 49" descr="열린 자물쇠">
                <a:extLst>
                  <a:ext uri="{FF2B5EF4-FFF2-40B4-BE49-F238E27FC236}">
                    <a16:creationId xmlns:a16="http://schemas.microsoft.com/office/drawing/2014/main" id="{DB3F9AF5-0AA9-45A0-A680-EF2DF6D33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913553" y="3453362"/>
                <a:ext cx="364895" cy="370776"/>
              </a:xfrm>
              <a:prstGeom prst="ellipse">
                <a:avLst/>
              </a:prstGeom>
            </p:spPr>
          </p:pic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AAEA8DA-3465-4B3A-8713-2F9E4CA6660D}"/>
                </a:ext>
              </a:extLst>
            </p:cNvPr>
            <p:cNvGrpSpPr/>
            <p:nvPr/>
          </p:nvGrpSpPr>
          <p:grpSpPr>
            <a:xfrm>
              <a:off x="5308455" y="3568491"/>
              <a:ext cx="578263" cy="587584"/>
              <a:chOff x="4599386" y="3329780"/>
              <a:chExt cx="582702" cy="59209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D46F98B1-61DC-41E0-9927-F9D001C63692}"/>
                  </a:ext>
                </a:extLst>
              </p:cNvPr>
              <p:cNvSpPr/>
              <p:nvPr/>
            </p:nvSpPr>
            <p:spPr>
              <a:xfrm>
                <a:off x="4599386" y="3329780"/>
                <a:ext cx="582702" cy="592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53" name="그래픽 52" descr="제곱">
                <a:extLst>
                  <a:ext uri="{FF2B5EF4-FFF2-40B4-BE49-F238E27FC236}">
                    <a16:creationId xmlns:a16="http://schemas.microsoft.com/office/drawing/2014/main" id="{CA2494FD-3210-467B-BD3C-F7B919CCC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732645" y="3465187"/>
                <a:ext cx="316184" cy="321280"/>
              </a:xfrm>
              <a:prstGeom prst="ellipse">
                <a:avLst/>
              </a:prstGeom>
            </p:spPr>
          </p:pic>
        </p:grpSp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8BC2A5F-0A77-4765-BB8A-FE36F65C478A}"/>
              </a:ext>
            </a:extLst>
          </p:cNvPr>
          <p:cNvSpPr/>
          <p:nvPr/>
        </p:nvSpPr>
        <p:spPr>
          <a:xfrm>
            <a:off x="8671804" y="2509150"/>
            <a:ext cx="1565566" cy="28620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645FE6A-8F98-4D4D-8B50-5FC946C74E44}"/>
              </a:ext>
            </a:extLst>
          </p:cNvPr>
          <p:cNvGrpSpPr/>
          <p:nvPr/>
        </p:nvGrpSpPr>
        <p:grpSpPr>
          <a:xfrm>
            <a:off x="8846088" y="2898009"/>
            <a:ext cx="1217000" cy="658808"/>
            <a:chOff x="8545272" y="2901017"/>
            <a:chExt cx="1217000" cy="658808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A0E04A3-170E-4C38-A28E-CDFDD7682720}"/>
                </a:ext>
              </a:extLst>
            </p:cNvPr>
            <p:cNvSpPr txBox="1"/>
            <p:nvPr/>
          </p:nvSpPr>
          <p:spPr>
            <a:xfrm>
              <a:off x="8682329" y="2901017"/>
              <a:ext cx="942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26.8</a:t>
              </a:r>
              <a:r>
                <a:rPr lang="ko-KR" altLang="en-US" sz="2000" b="1" i="0" dirty="0">
                  <a:solidFill>
                    <a:srgbClr val="000000"/>
                  </a:solidFill>
                  <a:effectLst/>
                  <a:latin typeface="-apple-system"/>
                </a:rPr>
                <a:t>℃</a:t>
              </a:r>
              <a:endParaRPr lang="ko-KR" altLang="en-US" sz="20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374C097-0A5F-47B5-A344-E8AD18EE32B6}"/>
                </a:ext>
              </a:extLst>
            </p:cNvPr>
            <p:cNvSpPr txBox="1"/>
            <p:nvPr/>
          </p:nvSpPr>
          <p:spPr>
            <a:xfrm>
              <a:off x="8545272" y="3282826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현재 실내 온도</a:t>
              </a: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BDDCB60-63F5-4703-8890-F5E52F0777D7}"/>
              </a:ext>
            </a:extLst>
          </p:cNvPr>
          <p:cNvCxnSpPr>
            <a:cxnSpLocks/>
          </p:cNvCxnSpPr>
          <p:nvPr/>
        </p:nvCxnSpPr>
        <p:spPr>
          <a:xfrm flipH="1">
            <a:off x="8976466" y="3898461"/>
            <a:ext cx="95624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3CFDF18-05EA-4823-982B-7FE3A5A3F8E3}"/>
              </a:ext>
            </a:extLst>
          </p:cNvPr>
          <p:cNvSpPr txBox="1"/>
          <p:nvPr/>
        </p:nvSpPr>
        <p:spPr>
          <a:xfrm>
            <a:off x="9246838" y="4981316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105ACE1-202D-495F-BDAE-0EB86E3EF206}"/>
              </a:ext>
            </a:extLst>
          </p:cNvPr>
          <p:cNvSpPr txBox="1"/>
          <p:nvPr/>
        </p:nvSpPr>
        <p:spPr>
          <a:xfrm>
            <a:off x="9246838" y="4024661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/>
              <a:t>▲</a:t>
            </a:r>
            <a:endParaRPr lang="en-US" altLang="ko-KR"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61870D3-AC89-4302-B4A7-B3E55C72B7AF}"/>
              </a:ext>
            </a:extLst>
          </p:cNvPr>
          <p:cNvGrpSpPr/>
          <p:nvPr/>
        </p:nvGrpSpPr>
        <p:grpSpPr>
          <a:xfrm>
            <a:off x="8846087" y="4297637"/>
            <a:ext cx="1217000" cy="658808"/>
            <a:chOff x="8545272" y="2901017"/>
            <a:chExt cx="1217000" cy="65880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EFC299B-E94B-4E6F-B0C7-1765BD136E76}"/>
                </a:ext>
              </a:extLst>
            </p:cNvPr>
            <p:cNvSpPr txBox="1"/>
            <p:nvPr/>
          </p:nvSpPr>
          <p:spPr>
            <a:xfrm>
              <a:off x="8682329" y="2901017"/>
              <a:ext cx="942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22.0</a:t>
              </a:r>
              <a:r>
                <a:rPr lang="ko-KR" altLang="en-US" sz="2000" b="1" i="0" dirty="0">
                  <a:solidFill>
                    <a:srgbClr val="000000"/>
                  </a:solidFill>
                  <a:effectLst/>
                  <a:latin typeface="-apple-system"/>
                </a:rPr>
                <a:t>℃</a:t>
              </a:r>
              <a:endParaRPr lang="ko-KR" altLang="en-US" sz="2000" b="1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117A9D1-0CB7-46AD-95D8-EB7105487D19}"/>
                </a:ext>
              </a:extLst>
            </p:cNvPr>
            <p:cNvSpPr txBox="1"/>
            <p:nvPr/>
          </p:nvSpPr>
          <p:spPr>
            <a:xfrm>
              <a:off x="8545272" y="3282826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희망 실내 온도</a:t>
              </a: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B4697B3-4672-402A-9171-F17AEB4818FF}"/>
              </a:ext>
            </a:extLst>
          </p:cNvPr>
          <p:cNvCxnSpPr>
            <a:cxnSpLocks/>
          </p:cNvCxnSpPr>
          <p:nvPr/>
        </p:nvCxnSpPr>
        <p:spPr>
          <a:xfrm rot="5400000">
            <a:off x="969831" y="2032979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70A03EF-A9C6-48AE-8F6F-563817D916F3}"/>
              </a:ext>
            </a:extLst>
          </p:cNvPr>
          <p:cNvGrpSpPr/>
          <p:nvPr/>
        </p:nvGrpSpPr>
        <p:grpSpPr>
          <a:xfrm>
            <a:off x="672313" y="2995722"/>
            <a:ext cx="595036" cy="866561"/>
            <a:chOff x="672313" y="2796952"/>
            <a:chExt cx="595036" cy="86656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27B901D-37C0-46B9-AFA5-8EE43558C6D0}"/>
                </a:ext>
              </a:extLst>
            </p:cNvPr>
            <p:cNvSpPr txBox="1"/>
            <p:nvPr/>
          </p:nvSpPr>
          <p:spPr>
            <a:xfrm>
              <a:off x="672313" y="3324959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지도</a:t>
              </a:r>
            </a:p>
          </p:txBody>
        </p:sp>
        <p:pic>
          <p:nvPicPr>
            <p:cNvPr id="100" name="그래픽 99" descr="핀 있는 지도">
              <a:extLst>
                <a:ext uri="{FF2B5EF4-FFF2-40B4-BE49-F238E27FC236}">
                  <a16:creationId xmlns:a16="http://schemas.microsoft.com/office/drawing/2014/main" id="{015C1A89-A6AE-48CB-A8BA-9D7082498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708903" y="2796952"/>
              <a:ext cx="521857" cy="521857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6D5C6A0-2416-466F-879C-D3DFDB01416E}"/>
              </a:ext>
            </a:extLst>
          </p:cNvPr>
          <p:cNvGrpSpPr/>
          <p:nvPr/>
        </p:nvGrpSpPr>
        <p:grpSpPr>
          <a:xfrm>
            <a:off x="672313" y="732542"/>
            <a:ext cx="595036" cy="860412"/>
            <a:chOff x="672313" y="472637"/>
            <a:chExt cx="595036" cy="860412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BE4E49B-0C35-4966-84A3-3637F048E69A}"/>
                </a:ext>
              </a:extLst>
            </p:cNvPr>
            <p:cNvSpPr txBox="1"/>
            <p:nvPr/>
          </p:nvSpPr>
          <p:spPr>
            <a:xfrm>
              <a:off x="672313" y="994495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상태</a:t>
              </a:r>
            </a:p>
          </p:txBody>
        </p:sp>
        <p:pic>
          <p:nvPicPr>
            <p:cNvPr id="103" name="그래픽 102" descr="토글">
              <a:extLst>
                <a:ext uri="{FF2B5EF4-FFF2-40B4-BE49-F238E27FC236}">
                  <a16:creationId xmlns:a16="http://schemas.microsoft.com/office/drawing/2014/main" id="{6AD66F27-E055-4675-BF43-2CAF43BA6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08903" y="472637"/>
              <a:ext cx="521857" cy="521857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3128455-DE3E-41BF-BA72-A37B9EFEDF22}"/>
              </a:ext>
            </a:extLst>
          </p:cNvPr>
          <p:cNvSpPr txBox="1"/>
          <p:nvPr/>
        </p:nvSpPr>
        <p:spPr>
          <a:xfrm>
            <a:off x="3360934" y="3681224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시동 끔 →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3A5506-3E51-4243-835A-76294FA10AE7}"/>
              </a:ext>
            </a:extLst>
          </p:cNvPr>
          <p:cNvSpPr txBox="1"/>
          <p:nvPr/>
        </p:nvSpPr>
        <p:spPr>
          <a:xfrm>
            <a:off x="6641193" y="3678881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← 문 열림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FB1889-1768-45DB-A51D-1D003273A0E7}"/>
              </a:ext>
            </a:extLst>
          </p:cNvPr>
          <p:cNvGrpSpPr/>
          <p:nvPr/>
        </p:nvGrpSpPr>
        <p:grpSpPr>
          <a:xfrm>
            <a:off x="4447470" y="407773"/>
            <a:ext cx="2074039" cy="1827850"/>
            <a:chOff x="5231536" y="407772"/>
            <a:chExt cx="2166667" cy="1909483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A0C30F6-B009-4812-8F73-8D45D9BE8F40}"/>
                </a:ext>
              </a:extLst>
            </p:cNvPr>
            <p:cNvSpPr/>
            <p:nvPr/>
          </p:nvSpPr>
          <p:spPr>
            <a:xfrm>
              <a:off x="5360127" y="407772"/>
              <a:ext cx="1909483" cy="190948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5496EA-9E3D-44DC-8AED-F0997AAB8311}"/>
                </a:ext>
              </a:extLst>
            </p:cNvPr>
            <p:cNvSpPr txBox="1"/>
            <p:nvPr/>
          </p:nvSpPr>
          <p:spPr>
            <a:xfrm>
              <a:off x="5231536" y="868887"/>
              <a:ext cx="2166667" cy="822305"/>
            </a:xfrm>
            <a:prstGeom prst="ellipse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/>
                <a:t>32.1</a:t>
              </a:r>
              <a:r>
                <a:rPr lang="en-US" altLang="ko-KR" dirty="0"/>
                <a:t> /50L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18F4F1-121D-49FA-B0DF-2BD723860541}"/>
                </a:ext>
              </a:extLst>
            </p:cNvPr>
            <p:cNvSpPr txBox="1"/>
            <p:nvPr/>
          </p:nvSpPr>
          <p:spPr>
            <a:xfrm>
              <a:off x="5698141" y="1504385"/>
              <a:ext cx="1233458" cy="519351"/>
            </a:xfrm>
            <a:prstGeom prst="ellipse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연료량</a:t>
              </a:r>
            </a:p>
          </p:txBody>
        </p:sp>
        <p:pic>
          <p:nvPicPr>
            <p:cNvPr id="64" name="그래픽 63" descr="연료">
              <a:extLst>
                <a:ext uri="{FF2B5EF4-FFF2-40B4-BE49-F238E27FC236}">
                  <a16:creationId xmlns:a16="http://schemas.microsoft.com/office/drawing/2014/main" id="{A0ED3554-AEA3-4331-B85D-3AAF71D41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071382" y="526845"/>
              <a:ext cx="486975" cy="486975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CEF7B8-1827-452D-ADED-1553DC1228F6}"/>
              </a:ext>
            </a:extLst>
          </p:cNvPr>
          <p:cNvGrpSpPr/>
          <p:nvPr/>
        </p:nvGrpSpPr>
        <p:grpSpPr>
          <a:xfrm>
            <a:off x="2589540" y="407773"/>
            <a:ext cx="1827850" cy="1827850"/>
            <a:chOff x="2704859" y="407772"/>
            <a:chExt cx="1909483" cy="190948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A61448E-BB35-4F58-B82C-7716BD048854}"/>
                </a:ext>
              </a:extLst>
            </p:cNvPr>
            <p:cNvSpPr/>
            <p:nvPr/>
          </p:nvSpPr>
          <p:spPr>
            <a:xfrm>
              <a:off x="2704859" y="407772"/>
              <a:ext cx="1909483" cy="190948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5FDB34-94AB-4735-8BAE-6E8E434621D2}"/>
                </a:ext>
              </a:extLst>
            </p:cNvPr>
            <p:cNvSpPr txBox="1"/>
            <p:nvPr/>
          </p:nvSpPr>
          <p:spPr>
            <a:xfrm>
              <a:off x="2922277" y="868887"/>
              <a:ext cx="1474650" cy="822305"/>
            </a:xfrm>
            <a:prstGeom prst="ellipse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/>
                <a:t>0</a:t>
              </a:r>
              <a:r>
                <a:rPr lang="en-US" altLang="ko-KR" dirty="0"/>
                <a:t> km/h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689F10-11EF-4286-AFE4-ED4A3DE01B58}"/>
                </a:ext>
              </a:extLst>
            </p:cNvPr>
            <p:cNvSpPr txBox="1"/>
            <p:nvPr/>
          </p:nvSpPr>
          <p:spPr>
            <a:xfrm>
              <a:off x="3205170" y="1504385"/>
              <a:ext cx="908864" cy="519351"/>
            </a:xfrm>
            <a:prstGeom prst="ellipse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속도</a:t>
              </a:r>
            </a:p>
          </p:txBody>
        </p:sp>
        <p:pic>
          <p:nvPicPr>
            <p:cNvPr id="65" name="그래픽 64" descr="속도계 중간">
              <a:extLst>
                <a:ext uri="{FF2B5EF4-FFF2-40B4-BE49-F238E27FC236}">
                  <a16:creationId xmlns:a16="http://schemas.microsoft.com/office/drawing/2014/main" id="{7C43255D-E180-41C0-8337-E213E2B8C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302789" y="453193"/>
              <a:ext cx="713626" cy="713626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CB5520F-1416-4C1B-8A1A-DC8D038D4680}"/>
              </a:ext>
            </a:extLst>
          </p:cNvPr>
          <p:cNvGrpSpPr/>
          <p:nvPr/>
        </p:nvGrpSpPr>
        <p:grpSpPr>
          <a:xfrm>
            <a:off x="8487323" y="407773"/>
            <a:ext cx="1827850" cy="1827850"/>
            <a:chOff x="5360127" y="407772"/>
            <a:chExt cx="1909483" cy="1909483"/>
          </a:xfrm>
        </p:grpSpPr>
        <p:sp>
          <p:nvSpPr>
            <p:cNvPr id="73" name="사각형: 둥근 모서리 12">
              <a:extLst>
                <a:ext uri="{FF2B5EF4-FFF2-40B4-BE49-F238E27FC236}">
                  <a16:creationId xmlns:a16="http://schemas.microsoft.com/office/drawing/2014/main" id="{55CEEE81-327F-4F98-BB8B-B045A93839B3}"/>
                </a:ext>
              </a:extLst>
            </p:cNvPr>
            <p:cNvSpPr/>
            <p:nvPr/>
          </p:nvSpPr>
          <p:spPr>
            <a:xfrm>
              <a:off x="5360127" y="407772"/>
              <a:ext cx="1909483" cy="190948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7340177-A8E9-4B91-AA95-5F19945616C0}"/>
                </a:ext>
              </a:extLst>
            </p:cNvPr>
            <p:cNvSpPr txBox="1"/>
            <p:nvPr/>
          </p:nvSpPr>
          <p:spPr>
            <a:xfrm>
              <a:off x="5411667" y="868887"/>
              <a:ext cx="1806412" cy="859030"/>
            </a:xfrm>
            <a:prstGeom prst="ellipse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/>
                <a:t>100</a:t>
              </a:r>
              <a:r>
                <a:rPr lang="en-US" altLang="ko-KR" dirty="0"/>
                <a:t> kg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398AF53-DCC6-4EE4-938E-193BB6287EEE}"/>
                </a:ext>
              </a:extLst>
            </p:cNvPr>
            <p:cNvSpPr txBox="1"/>
            <p:nvPr/>
          </p:nvSpPr>
          <p:spPr>
            <a:xfrm>
              <a:off x="5670596" y="1504385"/>
              <a:ext cx="1288546" cy="542546"/>
            </a:xfrm>
            <a:prstGeom prst="ellipse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/>
                <a:t>적재물</a:t>
              </a:r>
              <a:endParaRPr lang="ko-KR" altLang="en-US" dirty="0"/>
            </a:p>
          </p:txBody>
        </p:sp>
        <p:pic>
          <p:nvPicPr>
            <p:cNvPr id="76" name="그래픽 75" descr="재고">
              <a:extLst>
                <a:ext uri="{FF2B5EF4-FFF2-40B4-BE49-F238E27FC236}">
                  <a16:creationId xmlns:a16="http://schemas.microsoft.com/office/drawing/2014/main" id="{87FDBC42-9CFB-4FF3-BA30-FBA24A3E6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>
            <a:xfrm>
              <a:off x="6071382" y="526845"/>
              <a:ext cx="486975" cy="486975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0FF9740-0DF8-4D8F-B284-8BB877A99672}"/>
              </a:ext>
            </a:extLst>
          </p:cNvPr>
          <p:cNvGrpSpPr/>
          <p:nvPr/>
        </p:nvGrpSpPr>
        <p:grpSpPr>
          <a:xfrm>
            <a:off x="6506300" y="407773"/>
            <a:ext cx="1827850" cy="1827850"/>
            <a:chOff x="2704859" y="407772"/>
            <a:chExt cx="1909483" cy="1909483"/>
          </a:xfrm>
        </p:grpSpPr>
        <p:sp>
          <p:nvSpPr>
            <p:cNvPr id="78" name="사각형: 둥근 모서리 8">
              <a:extLst>
                <a:ext uri="{FF2B5EF4-FFF2-40B4-BE49-F238E27FC236}">
                  <a16:creationId xmlns:a16="http://schemas.microsoft.com/office/drawing/2014/main" id="{3DA841F2-4275-4727-9FBD-86F285EF02A6}"/>
                </a:ext>
              </a:extLst>
            </p:cNvPr>
            <p:cNvSpPr/>
            <p:nvPr/>
          </p:nvSpPr>
          <p:spPr>
            <a:xfrm>
              <a:off x="2704859" y="407772"/>
              <a:ext cx="1909483" cy="190948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2699DF8-B77D-45B1-AADE-2C0F6FE30301}"/>
                </a:ext>
              </a:extLst>
            </p:cNvPr>
            <p:cNvSpPr txBox="1"/>
            <p:nvPr/>
          </p:nvSpPr>
          <p:spPr>
            <a:xfrm>
              <a:off x="2934089" y="868887"/>
              <a:ext cx="1451026" cy="949454"/>
            </a:xfrm>
            <a:prstGeom prst="ellipse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2">
                      <a:lumMod val="90000"/>
                    </a:schemeClr>
                  </a:solidFill>
                </a:rPr>
                <a:t>0</a:t>
              </a:r>
              <a:r>
                <a:rPr lang="en-US" altLang="ko-KR" sz="3600" b="1" dirty="0"/>
                <a:t>70</a:t>
              </a:r>
              <a:endParaRPr lang="ko-KR" altLang="en-US" sz="20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F5B0EB2-59D1-45C5-8D1C-3CC2F575FA00}"/>
                </a:ext>
              </a:extLst>
            </p:cNvPr>
            <p:cNvSpPr txBox="1"/>
            <p:nvPr/>
          </p:nvSpPr>
          <p:spPr>
            <a:xfrm>
              <a:off x="3173100" y="1504385"/>
              <a:ext cx="973003" cy="542546"/>
            </a:xfrm>
            <a:prstGeom prst="ellipse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BPM</a:t>
              </a:r>
              <a:endParaRPr lang="ko-KR" altLang="en-US" dirty="0"/>
            </a:p>
          </p:txBody>
        </p:sp>
        <p:pic>
          <p:nvPicPr>
            <p:cNvPr id="82" name="그래픽 81" descr="심장 박동">
              <a:extLst>
                <a:ext uri="{FF2B5EF4-FFF2-40B4-BE49-F238E27FC236}">
                  <a16:creationId xmlns:a16="http://schemas.microsoft.com/office/drawing/2014/main" id="{00A525D2-58EB-4D4E-9C5F-8306EB126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>
            <a:xfrm>
              <a:off x="3377628" y="510744"/>
              <a:ext cx="587713" cy="587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42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15BD8A5D-FFFA-4B2B-86C3-BDA6B55644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758" b="11904"/>
          <a:stretch/>
        </p:blipFill>
        <p:spPr>
          <a:xfrm>
            <a:off x="1285237" y="24535"/>
            <a:ext cx="10252340" cy="6801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FBF27ED-5C74-424A-8048-24BD080F4E69}"/>
              </a:ext>
            </a:extLst>
          </p:cNvPr>
          <p:cNvSpPr/>
          <p:nvPr/>
        </p:nvSpPr>
        <p:spPr>
          <a:xfrm>
            <a:off x="654423" y="28014"/>
            <a:ext cx="10883154" cy="680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표식">
            <a:extLst>
              <a:ext uri="{FF2B5EF4-FFF2-40B4-BE49-F238E27FC236}">
                <a16:creationId xmlns:a16="http://schemas.microsoft.com/office/drawing/2014/main" id="{502709F2-54FA-4925-A035-24149B63E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9035" y="1950756"/>
            <a:ext cx="914400" cy="9144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AD5C15-3495-44A6-B1CB-BF6C8DB4BA9A}"/>
              </a:ext>
            </a:extLst>
          </p:cNvPr>
          <p:cNvSpPr/>
          <p:nvPr/>
        </p:nvSpPr>
        <p:spPr>
          <a:xfrm rot="5400000">
            <a:off x="-2431150" y="3112965"/>
            <a:ext cx="6801962" cy="632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ECEC63B-8C0A-4A1A-A1C4-6496ABB1188B}"/>
              </a:ext>
            </a:extLst>
          </p:cNvPr>
          <p:cNvCxnSpPr>
            <a:cxnSpLocks/>
          </p:cNvCxnSpPr>
          <p:nvPr/>
        </p:nvCxnSpPr>
        <p:spPr>
          <a:xfrm rot="5400000">
            <a:off x="969831" y="2032979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636565-A3DC-42D0-BE60-F1DB7911C3FD}"/>
              </a:ext>
            </a:extLst>
          </p:cNvPr>
          <p:cNvCxnSpPr>
            <a:cxnSpLocks/>
          </p:cNvCxnSpPr>
          <p:nvPr/>
        </p:nvCxnSpPr>
        <p:spPr>
          <a:xfrm rot="5400000">
            <a:off x="969831" y="4302308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D02684-676E-4E74-8137-41AC06115325}"/>
              </a:ext>
            </a:extLst>
          </p:cNvPr>
          <p:cNvGrpSpPr/>
          <p:nvPr/>
        </p:nvGrpSpPr>
        <p:grpSpPr>
          <a:xfrm>
            <a:off x="672313" y="2995722"/>
            <a:ext cx="595036" cy="866561"/>
            <a:chOff x="672313" y="2796952"/>
            <a:chExt cx="595036" cy="86656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31B015-DF94-44C2-9655-F178C064B46C}"/>
                </a:ext>
              </a:extLst>
            </p:cNvPr>
            <p:cNvSpPr txBox="1"/>
            <p:nvPr/>
          </p:nvSpPr>
          <p:spPr>
            <a:xfrm>
              <a:off x="672313" y="3324959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지도</a:t>
              </a:r>
            </a:p>
          </p:txBody>
        </p:sp>
        <p:pic>
          <p:nvPicPr>
            <p:cNvPr id="26" name="그래픽 25" descr="핀 있는 지도">
              <a:extLst>
                <a:ext uri="{FF2B5EF4-FFF2-40B4-BE49-F238E27FC236}">
                  <a16:creationId xmlns:a16="http://schemas.microsoft.com/office/drawing/2014/main" id="{064DA80A-BB81-472D-AD25-2BA5E16F6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08903" y="2796952"/>
              <a:ext cx="521857" cy="521857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DE536B1-73C8-4C4C-A0BD-E6CF4612686E}"/>
              </a:ext>
            </a:extLst>
          </p:cNvPr>
          <p:cNvGrpSpPr/>
          <p:nvPr/>
        </p:nvGrpSpPr>
        <p:grpSpPr>
          <a:xfrm>
            <a:off x="672313" y="5265051"/>
            <a:ext cx="595036" cy="860412"/>
            <a:chOff x="672313" y="5003095"/>
            <a:chExt cx="595036" cy="86041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86B88DD-E57B-4CBE-A39B-FEA1E2319D19}"/>
                </a:ext>
              </a:extLst>
            </p:cNvPr>
            <p:cNvSpPr txBox="1"/>
            <p:nvPr/>
          </p:nvSpPr>
          <p:spPr>
            <a:xfrm>
              <a:off x="672313" y="5524953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설정</a:t>
              </a:r>
            </a:p>
          </p:txBody>
        </p:sp>
        <p:pic>
          <p:nvPicPr>
            <p:cNvPr id="29" name="그래픽 28" descr="단일 톱니바퀴">
              <a:extLst>
                <a:ext uri="{FF2B5EF4-FFF2-40B4-BE49-F238E27FC236}">
                  <a16:creationId xmlns:a16="http://schemas.microsoft.com/office/drawing/2014/main" id="{4E3EB75B-607C-4C84-B664-0C24CD3E4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8903" y="5003095"/>
              <a:ext cx="521857" cy="521857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BE4FB56-030C-4BF1-8D1D-95CBAC624060}"/>
              </a:ext>
            </a:extLst>
          </p:cNvPr>
          <p:cNvGrpSpPr/>
          <p:nvPr/>
        </p:nvGrpSpPr>
        <p:grpSpPr>
          <a:xfrm>
            <a:off x="672313" y="732542"/>
            <a:ext cx="595036" cy="860412"/>
            <a:chOff x="672313" y="472637"/>
            <a:chExt cx="595036" cy="86041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38ED15C-4C04-4971-8DDD-CA8D2D6E89FD}"/>
                </a:ext>
              </a:extLst>
            </p:cNvPr>
            <p:cNvSpPr txBox="1"/>
            <p:nvPr/>
          </p:nvSpPr>
          <p:spPr>
            <a:xfrm>
              <a:off x="672313" y="994495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상태</a:t>
              </a:r>
            </a:p>
          </p:txBody>
        </p:sp>
        <p:pic>
          <p:nvPicPr>
            <p:cNvPr id="44" name="그래픽 43" descr="토글">
              <a:extLst>
                <a:ext uri="{FF2B5EF4-FFF2-40B4-BE49-F238E27FC236}">
                  <a16:creationId xmlns:a16="http://schemas.microsoft.com/office/drawing/2014/main" id="{274E89F5-500F-4ABB-BD8D-01D9426F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8903" y="472637"/>
              <a:ext cx="521857" cy="521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702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BF27ED-5C74-424A-8048-24BD080F4E69}"/>
              </a:ext>
            </a:extLst>
          </p:cNvPr>
          <p:cNvSpPr/>
          <p:nvPr/>
        </p:nvSpPr>
        <p:spPr>
          <a:xfrm>
            <a:off x="654423" y="28014"/>
            <a:ext cx="10883154" cy="680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5DEE73-D62A-46A6-8E6A-43D2D1260567}"/>
              </a:ext>
            </a:extLst>
          </p:cNvPr>
          <p:cNvSpPr/>
          <p:nvPr/>
        </p:nvSpPr>
        <p:spPr>
          <a:xfrm rot="5400000">
            <a:off x="-2431150" y="3112965"/>
            <a:ext cx="6801962" cy="632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C94A1FC-0C44-45DF-9E10-3A043EED0238}"/>
              </a:ext>
            </a:extLst>
          </p:cNvPr>
          <p:cNvCxnSpPr>
            <a:cxnSpLocks/>
          </p:cNvCxnSpPr>
          <p:nvPr/>
        </p:nvCxnSpPr>
        <p:spPr>
          <a:xfrm rot="5400000">
            <a:off x="969831" y="2032979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D47758-C740-40EF-BCF8-DB89D632DDE9}"/>
              </a:ext>
            </a:extLst>
          </p:cNvPr>
          <p:cNvCxnSpPr>
            <a:cxnSpLocks/>
          </p:cNvCxnSpPr>
          <p:nvPr/>
        </p:nvCxnSpPr>
        <p:spPr>
          <a:xfrm rot="5400000">
            <a:off x="969831" y="4302308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6A3CE30-B0B3-45FB-86FE-C470BD77C300}"/>
              </a:ext>
            </a:extLst>
          </p:cNvPr>
          <p:cNvGrpSpPr/>
          <p:nvPr/>
        </p:nvGrpSpPr>
        <p:grpSpPr>
          <a:xfrm>
            <a:off x="672313" y="2995722"/>
            <a:ext cx="595036" cy="866561"/>
            <a:chOff x="672313" y="2796952"/>
            <a:chExt cx="595036" cy="86656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9BCC10-D330-472C-BCF8-D7DEC49C9066}"/>
                </a:ext>
              </a:extLst>
            </p:cNvPr>
            <p:cNvSpPr txBox="1"/>
            <p:nvPr/>
          </p:nvSpPr>
          <p:spPr>
            <a:xfrm>
              <a:off x="672313" y="3324959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지도</a:t>
              </a:r>
            </a:p>
          </p:txBody>
        </p:sp>
        <p:pic>
          <p:nvPicPr>
            <p:cNvPr id="36" name="그래픽 35" descr="핀 있는 지도">
              <a:extLst>
                <a:ext uri="{FF2B5EF4-FFF2-40B4-BE49-F238E27FC236}">
                  <a16:creationId xmlns:a16="http://schemas.microsoft.com/office/drawing/2014/main" id="{564E6B40-6F50-4199-804F-F68C14927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08903" y="2796952"/>
              <a:ext cx="521857" cy="521857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4DD2A14-1887-47EF-9FB1-100231B8A49A}"/>
              </a:ext>
            </a:extLst>
          </p:cNvPr>
          <p:cNvGrpSpPr/>
          <p:nvPr/>
        </p:nvGrpSpPr>
        <p:grpSpPr>
          <a:xfrm>
            <a:off x="672313" y="5265051"/>
            <a:ext cx="595036" cy="860412"/>
            <a:chOff x="672313" y="5003095"/>
            <a:chExt cx="595036" cy="86041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287184-416A-4192-AB35-04CC41BA1A02}"/>
                </a:ext>
              </a:extLst>
            </p:cNvPr>
            <p:cNvSpPr txBox="1"/>
            <p:nvPr/>
          </p:nvSpPr>
          <p:spPr>
            <a:xfrm>
              <a:off x="672313" y="5524953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설정</a:t>
              </a:r>
            </a:p>
          </p:txBody>
        </p:sp>
        <p:pic>
          <p:nvPicPr>
            <p:cNvPr id="39" name="그래픽 38" descr="단일 톱니바퀴">
              <a:extLst>
                <a:ext uri="{FF2B5EF4-FFF2-40B4-BE49-F238E27FC236}">
                  <a16:creationId xmlns:a16="http://schemas.microsoft.com/office/drawing/2014/main" id="{E8D49A78-4190-4083-A6C5-5FD99D95D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8903" y="5003095"/>
              <a:ext cx="521857" cy="521857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25163D4-F246-4315-A12D-30AE878C0B48}"/>
              </a:ext>
            </a:extLst>
          </p:cNvPr>
          <p:cNvGrpSpPr/>
          <p:nvPr/>
        </p:nvGrpSpPr>
        <p:grpSpPr>
          <a:xfrm>
            <a:off x="672313" y="732542"/>
            <a:ext cx="595036" cy="860412"/>
            <a:chOff x="672313" y="472637"/>
            <a:chExt cx="595036" cy="86041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C29D2F-93C7-449B-9697-D7C8A547E9C0}"/>
                </a:ext>
              </a:extLst>
            </p:cNvPr>
            <p:cNvSpPr txBox="1"/>
            <p:nvPr/>
          </p:nvSpPr>
          <p:spPr>
            <a:xfrm>
              <a:off x="672313" y="994495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상태</a:t>
              </a:r>
            </a:p>
          </p:txBody>
        </p:sp>
        <p:pic>
          <p:nvPicPr>
            <p:cNvPr id="42" name="그래픽 41" descr="토글">
              <a:extLst>
                <a:ext uri="{FF2B5EF4-FFF2-40B4-BE49-F238E27FC236}">
                  <a16:creationId xmlns:a16="http://schemas.microsoft.com/office/drawing/2014/main" id="{34948EE1-0508-40A1-8F53-09AB1A9EE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8903" y="472637"/>
              <a:ext cx="521857" cy="521857"/>
            </a:xfrm>
            <a:prstGeom prst="rect">
              <a:avLst/>
            </a:prstGeom>
          </p:spPr>
        </p:pic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7354E0-6BD1-40ED-AAD2-49D0065D131F}"/>
              </a:ext>
            </a:extLst>
          </p:cNvPr>
          <p:cNvSpPr/>
          <p:nvPr/>
        </p:nvSpPr>
        <p:spPr>
          <a:xfrm>
            <a:off x="7066513" y="3476203"/>
            <a:ext cx="3162768" cy="31627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dirty="0">
                <a:solidFill>
                  <a:schemeClr val="tx1"/>
                </a:solidFill>
              </a:rPr>
              <a:t>낙하 알림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B0A4131-3F76-400C-AC63-53F7D99A00AD}"/>
              </a:ext>
            </a:extLst>
          </p:cNvPr>
          <p:cNvSpPr/>
          <p:nvPr/>
        </p:nvSpPr>
        <p:spPr>
          <a:xfrm>
            <a:off x="7066513" y="156718"/>
            <a:ext cx="3162768" cy="316276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dirty="0">
                <a:solidFill>
                  <a:schemeClr val="tx1"/>
                </a:solidFill>
              </a:rPr>
              <a:t>충돌 알림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0C5C8F4-C3A9-4EB5-82D5-7C8B3169547C}"/>
              </a:ext>
            </a:extLst>
          </p:cNvPr>
          <p:cNvSpPr/>
          <p:nvPr/>
        </p:nvSpPr>
        <p:spPr>
          <a:xfrm>
            <a:off x="2595450" y="3476203"/>
            <a:ext cx="3162768" cy="316276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dirty="0">
                <a:solidFill>
                  <a:schemeClr val="tx1"/>
                </a:solidFill>
              </a:rPr>
              <a:t>졸음 알림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E2B7C36-CD0F-4C40-93E8-85032EE9DA5E}"/>
              </a:ext>
            </a:extLst>
          </p:cNvPr>
          <p:cNvSpPr/>
          <p:nvPr/>
        </p:nvSpPr>
        <p:spPr>
          <a:xfrm>
            <a:off x="2595450" y="156718"/>
            <a:ext cx="3162768" cy="31627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차량 정보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4056E2C-8BF4-4375-8D7E-8A143850A0B8}"/>
              </a:ext>
            </a:extLst>
          </p:cNvPr>
          <p:cNvCxnSpPr>
            <a:cxnSpLocks/>
          </p:cNvCxnSpPr>
          <p:nvPr/>
        </p:nvCxnSpPr>
        <p:spPr>
          <a:xfrm rot="5400000">
            <a:off x="354318" y="6534329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B2BC2C9-6A29-49CB-B28C-FAC603D31157}"/>
              </a:ext>
            </a:extLst>
          </p:cNvPr>
          <p:cNvCxnSpPr>
            <a:cxnSpLocks/>
          </p:cNvCxnSpPr>
          <p:nvPr/>
        </p:nvCxnSpPr>
        <p:spPr>
          <a:xfrm rot="5400000">
            <a:off x="308332" y="-261358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46C8251-2F62-48DC-8DCD-D4B24F61F56C}"/>
              </a:ext>
            </a:extLst>
          </p:cNvPr>
          <p:cNvCxnSpPr>
            <a:cxnSpLocks/>
          </p:cNvCxnSpPr>
          <p:nvPr/>
        </p:nvCxnSpPr>
        <p:spPr>
          <a:xfrm>
            <a:off x="11537577" y="-365999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A8145460-A512-4C49-91FA-7208AA75AB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5" b="36099"/>
          <a:stretch/>
        </p:blipFill>
        <p:spPr>
          <a:xfrm>
            <a:off x="6936484" y="831159"/>
            <a:ext cx="3422825" cy="165205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F1C3788-AF27-46A1-86B1-A4FDE05A45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3" b="20491"/>
          <a:stretch/>
        </p:blipFill>
        <p:spPr>
          <a:xfrm>
            <a:off x="2855648" y="732542"/>
            <a:ext cx="2642373" cy="184929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270BDB6-5CBE-481B-A5D9-FC3F4600D28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9861"/>
          <a:stretch/>
        </p:blipFill>
        <p:spPr>
          <a:xfrm>
            <a:off x="7183330" y="3836882"/>
            <a:ext cx="2929134" cy="208093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BCC27AC-1196-47B1-B673-FB4427D4D8D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7566"/>
          <a:stretch/>
        </p:blipFill>
        <p:spPr>
          <a:xfrm>
            <a:off x="2634828" y="4068814"/>
            <a:ext cx="3084011" cy="16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6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BF27ED-5C74-424A-8048-24BD080F4E69}"/>
              </a:ext>
            </a:extLst>
          </p:cNvPr>
          <p:cNvSpPr/>
          <p:nvPr/>
        </p:nvSpPr>
        <p:spPr>
          <a:xfrm>
            <a:off x="654423" y="28014"/>
            <a:ext cx="10883154" cy="680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5DEE73-D62A-46A6-8E6A-43D2D1260567}"/>
              </a:ext>
            </a:extLst>
          </p:cNvPr>
          <p:cNvSpPr/>
          <p:nvPr/>
        </p:nvSpPr>
        <p:spPr>
          <a:xfrm rot="5400000">
            <a:off x="-2431150" y="3112965"/>
            <a:ext cx="6801962" cy="632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C94A1FC-0C44-45DF-9E10-3A043EED0238}"/>
              </a:ext>
            </a:extLst>
          </p:cNvPr>
          <p:cNvCxnSpPr>
            <a:cxnSpLocks/>
          </p:cNvCxnSpPr>
          <p:nvPr/>
        </p:nvCxnSpPr>
        <p:spPr>
          <a:xfrm rot="5400000">
            <a:off x="969831" y="2032979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D47758-C740-40EF-BCF8-DB89D632DDE9}"/>
              </a:ext>
            </a:extLst>
          </p:cNvPr>
          <p:cNvCxnSpPr>
            <a:cxnSpLocks/>
          </p:cNvCxnSpPr>
          <p:nvPr/>
        </p:nvCxnSpPr>
        <p:spPr>
          <a:xfrm rot="5400000">
            <a:off x="969831" y="4302308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6A3CE30-B0B3-45FB-86FE-C470BD77C300}"/>
              </a:ext>
            </a:extLst>
          </p:cNvPr>
          <p:cNvGrpSpPr/>
          <p:nvPr/>
        </p:nvGrpSpPr>
        <p:grpSpPr>
          <a:xfrm>
            <a:off x="672313" y="2995722"/>
            <a:ext cx="595036" cy="866561"/>
            <a:chOff x="672313" y="2796952"/>
            <a:chExt cx="595036" cy="86656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9BCC10-D330-472C-BCF8-D7DEC49C9066}"/>
                </a:ext>
              </a:extLst>
            </p:cNvPr>
            <p:cNvSpPr txBox="1"/>
            <p:nvPr/>
          </p:nvSpPr>
          <p:spPr>
            <a:xfrm>
              <a:off x="672313" y="3324959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지도</a:t>
              </a:r>
            </a:p>
          </p:txBody>
        </p:sp>
        <p:pic>
          <p:nvPicPr>
            <p:cNvPr id="36" name="그래픽 35" descr="핀 있는 지도">
              <a:extLst>
                <a:ext uri="{FF2B5EF4-FFF2-40B4-BE49-F238E27FC236}">
                  <a16:creationId xmlns:a16="http://schemas.microsoft.com/office/drawing/2014/main" id="{564E6B40-6F50-4199-804F-F68C14927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08903" y="2796952"/>
              <a:ext cx="521857" cy="521857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4DD2A14-1887-47EF-9FB1-100231B8A49A}"/>
              </a:ext>
            </a:extLst>
          </p:cNvPr>
          <p:cNvGrpSpPr/>
          <p:nvPr/>
        </p:nvGrpSpPr>
        <p:grpSpPr>
          <a:xfrm>
            <a:off x="672313" y="5265051"/>
            <a:ext cx="595036" cy="860412"/>
            <a:chOff x="672313" y="5003095"/>
            <a:chExt cx="595036" cy="86041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287184-416A-4192-AB35-04CC41BA1A02}"/>
                </a:ext>
              </a:extLst>
            </p:cNvPr>
            <p:cNvSpPr txBox="1"/>
            <p:nvPr/>
          </p:nvSpPr>
          <p:spPr>
            <a:xfrm>
              <a:off x="672313" y="5524953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설정</a:t>
              </a:r>
            </a:p>
          </p:txBody>
        </p:sp>
        <p:pic>
          <p:nvPicPr>
            <p:cNvPr id="39" name="그래픽 38" descr="단일 톱니바퀴">
              <a:extLst>
                <a:ext uri="{FF2B5EF4-FFF2-40B4-BE49-F238E27FC236}">
                  <a16:creationId xmlns:a16="http://schemas.microsoft.com/office/drawing/2014/main" id="{E8D49A78-4190-4083-A6C5-5FD99D95D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8903" y="5003095"/>
              <a:ext cx="521857" cy="521857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25163D4-F246-4315-A12D-30AE878C0B48}"/>
              </a:ext>
            </a:extLst>
          </p:cNvPr>
          <p:cNvGrpSpPr/>
          <p:nvPr/>
        </p:nvGrpSpPr>
        <p:grpSpPr>
          <a:xfrm>
            <a:off x="672313" y="732542"/>
            <a:ext cx="595036" cy="860412"/>
            <a:chOff x="672313" y="472637"/>
            <a:chExt cx="595036" cy="86041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C29D2F-93C7-449B-9697-D7C8A547E9C0}"/>
                </a:ext>
              </a:extLst>
            </p:cNvPr>
            <p:cNvSpPr txBox="1"/>
            <p:nvPr/>
          </p:nvSpPr>
          <p:spPr>
            <a:xfrm>
              <a:off x="672313" y="994495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상태</a:t>
              </a:r>
            </a:p>
          </p:txBody>
        </p:sp>
        <p:pic>
          <p:nvPicPr>
            <p:cNvPr id="42" name="그래픽 41" descr="토글">
              <a:extLst>
                <a:ext uri="{FF2B5EF4-FFF2-40B4-BE49-F238E27FC236}">
                  <a16:creationId xmlns:a16="http://schemas.microsoft.com/office/drawing/2014/main" id="{34948EE1-0508-40A1-8F53-09AB1A9EE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8903" y="472637"/>
              <a:ext cx="521857" cy="521857"/>
            </a:xfrm>
            <a:prstGeom prst="rect">
              <a:avLst/>
            </a:prstGeom>
          </p:spPr>
        </p:pic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7354E0-6BD1-40ED-AAD2-49D0065D131F}"/>
              </a:ext>
            </a:extLst>
          </p:cNvPr>
          <p:cNvSpPr/>
          <p:nvPr/>
        </p:nvSpPr>
        <p:spPr>
          <a:xfrm>
            <a:off x="7066513" y="3476203"/>
            <a:ext cx="3162768" cy="31627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dirty="0">
                <a:solidFill>
                  <a:schemeClr val="tx1"/>
                </a:solidFill>
              </a:rPr>
              <a:t>영유아 알림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B0A4131-3F76-400C-AC63-53F7D99A00AD}"/>
              </a:ext>
            </a:extLst>
          </p:cNvPr>
          <p:cNvSpPr/>
          <p:nvPr/>
        </p:nvSpPr>
        <p:spPr>
          <a:xfrm>
            <a:off x="7066513" y="156718"/>
            <a:ext cx="3162768" cy="316276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dirty="0">
                <a:solidFill>
                  <a:schemeClr val="tx1"/>
                </a:solidFill>
              </a:rPr>
              <a:t>충돌 알림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0C5C8F4-C3A9-4EB5-82D5-7C8B3169547C}"/>
              </a:ext>
            </a:extLst>
          </p:cNvPr>
          <p:cNvSpPr/>
          <p:nvPr/>
        </p:nvSpPr>
        <p:spPr>
          <a:xfrm>
            <a:off x="2595450" y="3476203"/>
            <a:ext cx="3162768" cy="316276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dirty="0">
                <a:solidFill>
                  <a:schemeClr val="tx1"/>
                </a:solidFill>
              </a:rPr>
              <a:t>졸음 알림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E2B7C36-CD0F-4C40-93E8-85032EE9DA5E}"/>
              </a:ext>
            </a:extLst>
          </p:cNvPr>
          <p:cNvSpPr/>
          <p:nvPr/>
        </p:nvSpPr>
        <p:spPr>
          <a:xfrm>
            <a:off x="2595450" y="156718"/>
            <a:ext cx="3162768" cy="31627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차량 정보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4056E2C-8BF4-4375-8D7E-8A143850A0B8}"/>
              </a:ext>
            </a:extLst>
          </p:cNvPr>
          <p:cNvCxnSpPr>
            <a:cxnSpLocks/>
          </p:cNvCxnSpPr>
          <p:nvPr/>
        </p:nvCxnSpPr>
        <p:spPr>
          <a:xfrm rot="5400000">
            <a:off x="354318" y="6534329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B2BC2C9-6A29-49CB-B28C-FAC603D31157}"/>
              </a:ext>
            </a:extLst>
          </p:cNvPr>
          <p:cNvCxnSpPr>
            <a:cxnSpLocks/>
          </p:cNvCxnSpPr>
          <p:nvPr/>
        </p:nvCxnSpPr>
        <p:spPr>
          <a:xfrm rot="5400000">
            <a:off x="308332" y="-261358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46C8251-2F62-48DC-8DCD-D4B24F61F56C}"/>
              </a:ext>
            </a:extLst>
          </p:cNvPr>
          <p:cNvCxnSpPr>
            <a:cxnSpLocks/>
          </p:cNvCxnSpPr>
          <p:nvPr/>
        </p:nvCxnSpPr>
        <p:spPr>
          <a:xfrm>
            <a:off x="11537577" y="-365999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A8145460-A512-4C49-91FA-7208AA75AB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5" b="36099"/>
          <a:stretch/>
        </p:blipFill>
        <p:spPr>
          <a:xfrm>
            <a:off x="6936484" y="831159"/>
            <a:ext cx="3422825" cy="165205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F1C3788-AF27-46A1-86B1-A4FDE05A45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3" b="20491"/>
          <a:stretch/>
        </p:blipFill>
        <p:spPr>
          <a:xfrm>
            <a:off x="2855648" y="732542"/>
            <a:ext cx="2642373" cy="184929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BCC27AC-1196-47B1-B673-FB4427D4D8D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7566"/>
          <a:stretch/>
        </p:blipFill>
        <p:spPr>
          <a:xfrm>
            <a:off x="2634828" y="4068814"/>
            <a:ext cx="3084011" cy="16170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FDEFD1-3813-40EF-9F29-F8218E3A872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" b="20416"/>
          <a:stretch/>
        </p:blipFill>
        <p:spPr>
          <a:xfrm>
            <a:off x="7378868" y="3826262"/>
            <a:ext cx="2538058" cy="19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9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BF27ED-5C74-424A-8048-24BD080F4E69}"/>
              </a:ext>
            </a:extLst>
          </p:cNvPr>
          <p:cNvSpPr/>
          <p:nvPr/>
        </p:nvSpPr>
        <p:spPr>
          <a:xfrm>
            <a:off x="654423" y="28014"/>
            <a:ext cx="10883154" cy="680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5DEE73-D62A-46A6-8E6A-43D2D1260567}"/>
              </a:ext>
            </a:extLst>
          </p:cNvPr>
          <p:cNvSpPr/>
          <p:nvPr/>
        </p:nvSpPr>
        <p:spPr>
          <a:xfrm rot="5400000">
            <a:off x="-2431150" y="3112965"/>
            <a:ext cx="6801962" cy="632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C94A1FC-0C44-45DF-9E10-3A043EED0238}"/>
              </a:ext>
            </a:extLst>
          </p:cNvPr>
          <p:cNvCxnSpPr>
            <a:cxnSpLocks/>
          </p:cNvCxnSpPr>
          <p:nvPr/>
        </p:nvCxnSpPr>
        <p:spPr>
          <a:xfrm rot="5400000">
            <a:off x="969831" y="2032979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6D47758-C740-40EF-BCF8-DB89D632DDE9}"/>
              </a:ext>
            </a:extLst>
          </p:cNvPr>
          <p:cNvCxnSpPr>
            <a:cxnSpLocks/>
          </p:cNvCxnSpPr>
          <p:nvPr/>
        </p:nvCxnSpPr>
        <p:spPr>
          <a:xfrm rot="5400000">
            <a:off x="969831" y="4302308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6A3CE30-B0B3-45FB-86FE-C470BD77C300}"/>
              </a:ext>
            </a:extLst>
          </p:cNvPr>
          <p:cNvGrpSpPr/>
          <p:nvPr/>
        </p:nvGrpSpPr>
        <p:grpSpPr>
          <a:xfrm>
            <a:off x="672313" y="2995722"/>
            <a:ext cx="595036" cy="866561"/>
            <a:chOff x="672313" y="2796952"/>
            <a:chExt cx="595036" cy="86656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9BCC10-D330-472C-BCF8-D7DEC49C9066}"/>
                </a:ext>
              </a:extLst>
            </p:cNvPr>
            <p:cNvSpPr txBox="1"/>
            <p:nvPr/>
          </p:nvSpPr>
          <p:spPr>
            <a:xfrm>
              <a:off x="672313" y="3324959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지도</a:t>
              </a:r>
            </a:p>
          </p:txBody>
        </p:sp>
        <p:pic>
          <p:nvPicPr>
            <p:cNvPr id="36" name="그래픽 35" descr="핀 있는 지도">
              <a:extLst>
                <a:ext uri="{FF2B5EF4-FFF2-40B4-BE49-F238E27FC236}">
                  <a16:creationId xmlns:a16="http://schemas.microsoft.com/office/drawing/2014/main" id="{564E6B40-6F50-4199-804F-F68C14927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08903" y="2796952"/>
              <a:ext cx="521857" cy="521857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4DD2A14-1887-47EF-9FB1-100231B8A49A}"/>
              </a:ext>
            </a:extLst>
          </p:cNvPr>
          <p:cNvGrpSpPr/>
          <p:nvPr/>
        </p:nvGrpSpPr>
        <p:grpSpPr>
          <a:xfrm>
            <a:off x="672313" y="5265051"/>
            <a:ext cx="595036" cy="860412"/>
            <a:chOff x="672313" y="5003095"/>
            <a:chExt cx="595036" cy="86041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287184-416A-4192-AB35-04CC41BA1A02}"/>
                </a:ext>
              </a:extLst>
            </p:cNvPr>
            <p:cNvSpPr txBox="1"/>
            <p:nvPr/>
          </p:nvSpPr>
          <p:spPr>
            <a:xfrm>
              <a:off x="672313" y="5524953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설정</a:t>
              </a:r>
            </a:p>
          </p:txBody>
        </p:sp>
        <p:pic>
          <p:nvPicPr>
            <p:cNvPr id="39" name="그래픽 38" descr="단일 톱니바퀴">
              <a:extLst>
                <a:ext uri="{FF2B5EF4-FFF2-40B4-BE49-F238E27FC236}">
                  <a16:creationId xmlns:a16="http://schemas.microsoft.com/office/drawing/2014/main" id="{E8D49A78-4190-4083-A6C5-5FD99D95D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8903" y="5003095"/>
              <a:ext cx="521857" cy="521857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25163D4-F246-4315-A12D-30AE878C0B48}"/>
              </a:ext>
            </a:extLst>
          </p:cNvPr>
          <p:cNvGrpSpPr/>
          <p:nvPr/>
        </p:nvGrpSpPr>
        <p:grpSpPr>
          <a:xfrm>
            <a:off x="672313" y="732542"/>
            <a:ext cx="595036" cy="860412"/>
            <a:chOff x="672313" y="472637"/>
            <a:chExt cx="595036" cy="86041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C29D2F-93C7-449B-9697-D7C8A547E9C0}"/>
                </a:ext>
              </a:extLst>
            </p:cNvPr>
            <p:cNvSpPr txBox="1"/>
            <p:nvPr/>
          </p:nvSpPr>
          <p:spPr>
            <a:xfrm>
              <a:off x="672313" y="994495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상태</a:t>
              </a:r>
            </a:p>
          </p:txBody>
        </p:sp>
        <p:pic>
          <p:nvPicPr>
            <p:cNvPr id="42" name="그래픽 41" descr="토글">
              <a:extLst>
                <a:ext uri="{FF2B5EF4-FFF2-40B4-BE49-F238E27FC236}">
                  <a16:creationId xmlns:a16="http://schemas.microsoft.com/office/drawing/2014/main" id="{34948EE1-0508-40A1-8F53-09AB1A9EE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8903" y="472637"/>
              <a:ext cx="521857" cy="521857"/>
            </a:xfrm>
            <a:prstGeom prst="rect">
              <a:avLst/>
            </a:prstGeom>
          </p:spPr>
        </p:pic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7354E0-6BD1-40ED-AAD2-49D0065D131F}"/>
              </a:ext>
            </a:extLst>
          </p:cNvPr>
          <p:cNvSpPr/>
          <p:nvPr/>
        </p:nvSpPr>
        <p:spPr>
          <a:xfrm>
            <a:off x="7066513" y="3476203"/>
            <a:ext cx="3162768" cy="31627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dirty="0">
                <a:solidFill>
                  <a:schemeClr val="tx1"/>
                </a:solidFill>
              </a:rPr>
              <a:t>영유아 알림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B0A4131-3F76-400C-AC63-53F7D99A00AD}"/>
              </a:ext>
            </a:extLst>
          </p:cNvPr>
          <p:cNvSpPr/>
          <p:nvPr/>
        </p:nvSpPr>
        <p:spPr>
          <a:xfrm>
            <a:off x="7066513" y="156718"/>
            <a:ext cx="3162768" cy="316276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dirty="0">
                <a:solidFill>
                  <a:schemeClr val="tx1"/>
                </a:solidFill>
              </a:rPr>
              <a:t>충돌 알림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0C5C8F4-C3A9-4EB5-82D5-7C8B3169547C}"/>
              </a:ext>
            </a:extLst>
          </p:cNvPr>
          <p:cNvSpPr/>
          <p:nvPr/>
        </p:nvSpPr>
        <p:spPr>
          <a:xfrm>
            <a:off x="2595450" y="3476203"/>
            <a:ext cx="3162768" cy="316276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ko-KR" altLang="en-US" dirty="0">
                <a:solidFill>
                  <a:schemeClr val="tx1"/>
                </a:solidFill>
              </a:rPr>
              <a:t>졸음 알림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E2B7C36-CD0F-4C40-93E8-85032EE9DA5E}"/>
              </a:ext>
            </a:extLst>
          </p:cNvPr>
          <p:cNvSpPr/>
          <p:nvPr/>
        </p:nvSpPr>
        <p:spPr>
          <a:xfrm>
            <a:off x="2595450" y="156718"/>
            <a:ext cx="3162768" cy="31627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차량 정보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4056E2C-8BF4-4375-8D7E-8A143850A0B8}"/>
              </a:ext>
            </a:extLst>
          </p:cNvPr>
          <p:cNvCxnSpPr>
            <a:cxnSpLocks/>
          </p:cNvCxnSpPr>
          <p:nvPr/>
        </p:nvCxnSpPr>
        <p:spPr>
          <a:xfrm rot="5400000">
            <a:off x="354318" y="6534329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B2BC2C9-6A29-49CB-B28C-FAC603D31157}"/>
              </a:ext>
            </a:extLst>
          </p:cNvPr>
          <p:cNvCxnSpPr>
            <a:cxnSpLocks/>
          </p:cNvCxnSpPr>
          <p:nvPr/>
        </p:nvCxnSpPr>
        <p:spPr>
          <a:xfrm rot="5400000">
            <a:off x="308332" y="-261358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46C8251-2F62-48DC-8DCD-D4B24F61F56C}"/>
              </a:ext>
            </a:extLst>
          </p:cNvPr>
          <p:cNvCxnSpPr>
            <a:cxnSpLocks/>
          </p:cNvCxnSpPr>
          <p:nvPr/>
        </p:nvCxnSpPr>
        <p:spPr>
          <a:xfrm>
            <a:off x="11537577" y="-365999"/>
            <a:ext cx="0" cy="52271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A8145460-A512-4C49-91FA-7208AA75AB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5" b="36099"/>
          <a:stretch/>
        </p:blipFill>
        <p:spPr>
          <a:xfrm>
            <a:off x="6936484" y="831159"/>
            <a:ext cx="3422825" cy="165205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F1C3788-AF27-46A1-86B1-A4FDE05A45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3" b="20491"/>
          <a:stretch/>
        </p:blipFill>
        <p:spPr>
          <a:xfrm>
            <a:off x="2855648" y="732542"/>
            <a:ext cx="2642373" cy="184929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BCC27AC-1196-47B1-B673-FB4427D4D8D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7566"/>
          <a:stretch/>
        </p:blipFill>
        <p:spPr>
          <a:xfrm>
            <a:off x="2634828" y="4068814"/>
            <a:ext cx="3084011" cy="16170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FDEFD1-3813-40EF-9F29-F8218E3A872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" b="20416"/>
          <a:stretch/>
        </p:blipFill>
        <p:spPr>
          <a:xfrm>
            <a:off x="7378868" y="3826262"/>
            <a:ext cx="2538058" cy="1938811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1F5D448-587F-4A4E-9A26-81B55A929DD2}"/>
              </a:ext>
            </a:extLst>
          </p:cNvPr>
          <p:cNvSpPr/>
          <p:nvPr/>
        </p:nvSpPr>
        <p:spPr>
          <a:xfrm>
            <a:off x="3499193" y="2095501"/>
            <a:ext cx="5193615" cy="22021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134FB3-CCFD-44A3-8E6D-414C00ADD3D7}"/>
              </a:ext>
            </a:extLst>
          </p:cNvPr>
          <p:cNvSpPr txBox="1"/>
          <p:nvPr/>
        </p:nvSpPr>
        <p:spPr>
          <a:xfrm>
            <a:off x="4511271" y="2376909"/>
            <a:ext cx="316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모바일에서 설정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6697375-C04B-4109-BF29-9D0B218C7D8E}"/>
              </a:ext>
            </a:extLst>
          </p:cNvPr>
          <p:cNvSpPr/>
          <p:nvPr/>
        </p:nvSpPr>
        <p:spPr>
          <a:xfrm>
            <a:off x="5548031" y="3551887"/>
            <a:ext cx="1095935" cy="3944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976395-C30F-433B-ADB7-C7169DD5A7B1}"/>
              </a:ext>
            </a:extLst>
          </p:cNvPr>
          <p:cNvSpPr txBox="1"/>
          <p:nvPr/>
        </p:nvSpPr>
        <p:spPr>
          <a:xfrm>
            <a:off x="5433797" y="2887454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서비스 사용자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사용자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557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FEAC5D-C4D2-4D2D-8446-63CF622B79E5}"/>
              </a:ext>
            </a:extLst>
          </p:cNvPr>
          <p:cNvSpPr/>
          <p:nvPr/>
        </p:nvSpPr>
        <p:spPr>
          <a:xfrm>
            <a:off x="654423" y="0"/>
            <a:ext cx="10883154" cy="680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자동차, 도로, 운송, 지붕이(가) 표시된 사진&#10;&#10;자동 생성된 설명">
            <a:extLst>
              <a:ext uri="{FF2B5EF4-FFF2-40B4-BE49-F238E27FC236}">
                <a16:creationId xmlns:a16="http://schemas.microsoft.com/office/drawing/2014/main" id="{F38ABD9B-7688-4163-96A7-9E128C5FAB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41" y="249345"/>
            <a:ext cx="6624917" cy="324344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52CD65C4-5B7B-41D7-8C92-73EF52C82C2C}"/>
              </a:ext>
            </a:extLst>
          </p:cNvPr>
          <p:cNvGrpSpPr/>
          <p:nvPr/>
        </p:nvGrpSpPr>
        <p:grpSpPr>
          <a:xfrm>
            <a:off x="4121477" y="3742139"/>
            <a:ext cx="4050412" cy="523220"/>
            <a:chOff x="4121477" y="3742139"/>
            <a:chExt cx="4050412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3F792B-13B7-4CFB-9164-7871E8A3A399}"/>
                </a:ext>
              </a:extLst>
            </p:cNvPr>
            <p:cNvSpPr txBox="1"/>
            <p:nvPr/>
          </p:nvSpPr>
          <p:spPr>
            <a:xfrm>
              <a:off x="4121477" y="3742139"/>
              <a:ext cx="10182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800" b="1" dirty="0"/>
                <a:t>2020</a:t>
              </a:r>
              <a:endParaRPr lang="ko-KR" altLang="en-US" sz="28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1E822A-E948-4253-99B1-16D65AB815D4}"/>
                </a:ext>
              </a:extLst>
            </p:cNvPr>
            <p:cNvSpPr txBox="1"/>
            <p:nvPr/>
          </p:nvSpPr>
          <p:spPr>
            <a:xfrm>
              <a:off x="5449669" y="3742139"/>
              <a:ext cx="27222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소나타 </a:t>
              </a:r>
              <a:r>
                <a:rPr lang="en-US" altLang="ko-KR" sz="2800" b="1" dirty="0"/>
                <a:t>(</a:t>
              </a:r>
              <a:r>
                <a:rPr lang="ko-KR" altLang="en-US" sz="2800" b="1" dirty="0"/>
                <a:t>모델명</a:t>
              </a:r>
              <a:r>
                <a:rPr lang="en-US" altLang="ko-KR" sz="2800" b="1" dirty="0"/>
                <a:t>)</a:t>
              </a:r>
              <a:endParaRPr lang="ko-KR" altLang="en-US" sz="28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69E6E34-C9A4-4543-9507-206ABC4AFD97}"/>
              </a:ext>
            </a:extLst>
          </p:cNvPr>
          <p:cNvGrpSpPr/>
          <p:nvPr/>
        </p:nvGrpSpPr>
        <p:grpSpPr>
          <a:xfrm>
            <a:off x="3177600" y="4514704"/>
            <a:ext cx="1653923" cy="338555"/>
            <a:chOff x="4595965" y="4434466"/>
            <a:chExt cx="1653923" cy="33855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38F101-E48E-4CE4-83CC-2AD4D958E2C0}"/>
                </a:ext>
              </a:extLst>
            </p:cNvPr>
            <p:cNvSpPr txBox="1"/>
            <p:nvPr/>
          </p:nvSpPr>
          <p:spPr>
            <a:xfrm>
              <a:off x="4595965" y="446524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유형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1DF104-0F60-48DE-921E-6487482FEECE}"/>
                </a:ext>
              </a:extLst>
            </p:cNvPr>
            <p:cNvSpPr txBox="1"/>
            <p:nvPr/>
          </p:nvSpPr>
          <p:spPr>
            <a:xfrm>
              <a:off x="5449669" y="44344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승용차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0E9D996-ADA4-4306-BE79-A79A5E7B5174}"/>
              </a:ext>
            </a:extLst>
          </p:cNvPr>
          <p:cNvGrpSpPr/>
          <p:nvPr/>
        </p:nvGrpSpPr>
        <p:grpSpPr>
          <a:xfrm>
            <a:off x="3177600" y="4934894"/>
            <a:ext cx="2128925" cy="342558"/>
            <a:chOff x="4595965" y="4968902"/>
            <a:chExt cx="2128925" cy="3425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1768E-F1CF-4734-B68C-66DAAF1F951B}"/>
                </a:ext>
              </a:extLst>
            </p:cNvPr>
            <p:cNvSpPr txBox="1"/>
            <p:nvPr/>
          </p:nvSpPr>
          <p:spPr>
            <a:xfrm>
              <a:off x="4595965" y="500368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연료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FED4C5-FA36-4563-BD0B-E793A2B80D15}"/>
                </a:ext>
              </a:extLst>
            </p:cNvPr>
            <p:cNvSpPr txBox="1"/>
            <p:nvPr/>
          </p:nvSpPr>
          <p:spPr>
            <a:xfrm>
              <a:off x="5449669" y="4968902"/>
              <a:ext cx="1275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가솔린</a:t>
              </a:r>
              <a:r>
                <a:rPr lang="en-US" altLang="ko-KR" sz="1600" dirty="0"/>
                <a:t>, LPG</a:t>
              </a:r>
              <a:endParaRPr lang="ko-KR" altLang="en-US" sz="16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C9D4F07-7744-47FA-A5FF-240700D9B655}"/>
              </a:ext>
            </a:extLst>
          </p:cNvPr>
          <p:cNvGrpSpPr/>
          <p:nvPr/>
        </p:nvGrpSpPr>
        <p:grpSpPr>
          <a:xfrm>
            <a:off x="6541061" y="4514704"/>
            <a:ext cx="2719920" cy="342558"/>
            <a:chOff x="4174375" y="5498714"/>
            <a:chExt cx="2719920" cy="34255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E47A9A-2D6B-4BA1-8B1A-917C62BCAA91}"/>
                </a:ext>
              </a:extLst>
            </p:cNvPr>
            <p:cNvSpPr txBox="1"/>
            <p:nvPr/>
          </p:nvSpPr>
          <p:spPr>
            <a:xfrm>
              <a:off x="4174375" y="553349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차량 번호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D84ED7-A4DD-4BF3-9DAD-DA3574CCA19B}"/>
                </a:ext>
              </a:extLst>
            </p:cNvPr>
            <p:cNvSpPr txBox="1"/>
            <p:nvPr/>
          </p:nvSpPr>
          <p:spPr>
            <a:xfrm>
              <a:off x="5449669" y="5498714"/>
              <a:ext cx="1444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123 </a:t>
              </a:r>
              <a:r>
                <a:rPr lang="ko-KR" altLang="en-US" sz="1600" dirty="0"/>
                <a:t>가 </a:t>
              </a:r>
              <a:r>
                <a:rPr lang="en-US" altLang="ko-KR" sz="1600" dirty="0"/>
                <a:t>45678</a:t>
              </a:r>
              <a:endParaRPr lang="ko-KR" altLang="en-US" sz="1600" dirty="0"/>
            </a:p>
          </p:txBody>
        </p:sp>
      </p:grpSp>
      <p:pic>
        <p:nvPicPr>
          <p:cNvPr id="33" name="그래픽 32" descr="왼쪽 캐럿">
            <a:extLst>
              <a:ext uri="{FF2B5EF4-FFF2-40B4-BE49-F238E27FC236}">
                <a16:creationId xmlns:a16="http://schemas.microsoft.com/office/drawing/2014/main" id="{011B2D1E-0716-4FE1-A9D1-D72E2939F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422" y="56028"/>
            <a:ext cx="636494" cy="636494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A0265F-087C-41CD-A16E-9094D6DD175C}"/>
              </a:ext>
            </a:extLst>
          </p:cNvPr>
          <p:cNvGrpSpPr/>
          <p:nvPr/>
        </p:nvGrpSpPr>
        <p:grpSpPr>
          <a:xfrm>
            <a:off x="6146430" y="4934894"/>
            <a:ext cx="2620533" cy="584775"/>
            <a:chOff x="3815303" y="5498714"/>
            <a:chExt cx="2620533" cy="5847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303EBA-D4D7-41E5-A757-DCA121E6ABC8}"/>
                </a:ext>
              </a:extLst>
            </p:cNvPr>
            <p:cNvSpPr txBox="1"/>
            <p:nvPr/>
          </p:nvSpPr>
          <p:spPr>
            <a:xfrm>
              <a:off x="3815303" y="5533495"/>
              <a:ext cx="13244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등록된 사용자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7D8C191-56D0-4E1B-8392-CD56001A1268}"/>
                </a:ext>
              </a:extLst>
            </p:cNvPr>
            <p:cNvSpPr txBox="1"/>
            <p:nvPr/>
          </p:nvSpPr>
          <p:spPr>
            <a:xfrm>
              <a:off x="5449669" y="5498714"/>
              <a:ext cx="9861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사용자 </a:t>
              </a:r>
              <a:r>
                <a:rPr lang="en-US" altLang="ko-KR" sz="1600" dirty="0"/>
                <a:t>1</a:t>
              </a:r>
            </a:p>
            <a:p>
              <a:r>
                <a:rPr lang="ko-KR" altLang="en-US" sz="1600" dirty="0"/>
                <a:t>사용자 </a:t>
              </a:r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9B69904-3A69-41A8-83C9-C30D38BB3852}"/>
              </a:ext>
            </a:extLst>
          </p:cNvPr>
          <p:cNvSpPr/>
          <p:nvPr/>
        </p:nvSpPr>
        <p:spPr>
          <a:xfrm>
            <a:off x="5369142" y="6085436"/>
            <a:ext cx="1453716" cy="5232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정보 변경</a:t>
            </a:r>
          </a:p>
        </p:txBody>
      </p:sp>
    </p:spTree>
    <p:extLst>
      <p:ext uri="{BB962C8B-B14F-4D97-AF65-F5344CB8AC3E}">
        <p14:creationId xmlns:p14="http://schemas.microsoft.com/office/powerpoint/2010/main" val="370917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와이드스크린</PresentationFormat>
  <Paragraphs>115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새롬</dc:creator>
  <cp:lastModifiedBy>이 새롬</cp:lastModifiedBy>
  <cp:revision>54</cp:revision>
  <dcterms:created xsi:type="dcterms:W3CDTF">2020-11-24T07:55:03Z</dcterms:created>
  <dcterms:modified xsi:type="dcterms:W3CDTF">2020-11-25T05:55:53Z</dcterms:modified>
</cp:coreProperties>
</file>