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96" y="5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31BD5-A133-436D-98CC-1191C4024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83D6E-9480-4252-B435-D0786EAF3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94C044-B790-4DF7-99E3-FB79D319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470F-B82E-4660-8E55-25FC2CC4BF90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19ADF-BA6A-4365-B9C4-B0F5C3D4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C7A05-3939-4FAD-8FDF-14B79BB8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210D-627D-4AD4-8AEF-7B2A86E06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23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542DA-81FE-4101-B5F3-4BBEEFD2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18BD5C-F277-442F-9363-0DF29CF10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636ED-D828-43FB-9986-6D578F93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470F-B82E-4660-8E55-25FC2CC4BF90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1997F1-8AD0-4F48-9F13-AC4327C4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23BCE-3D8C-439D-8AC2-B3A06106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210D-627D-4AD4-8AEF-7B2A86E06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69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5ECDFC-BD43-46EB-BE75-EE70E3CE4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4A7097-160C-47B9-884E-45DD8F3C1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D7964-ABAB-4E4D-AF67-FFDB8F3B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470F-B82E-4660-8E55-25FC2CC4BF90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615AFB-1850-44DD-874D-BB0AC18CF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CA251-38CF-4DD9-B38B-E89841371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210D-627D-4AD4-8AEF-7B2A86E06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08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B2322-7942-4B61-A6FE-57973234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BD97AA-821D-4047-8717-AA07AAACC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C4E148-0723-4D2F-9006-AF404D99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470F-B82E-4660-8E55-25FC2CC4BF90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255AA-9F73-4E1A-A97A-706DADE0A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C93C38-FA16-4270-905D-82205A75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210D-627D-4AD4-8AEF-7B2A86E06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93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0BC7B-2B1E-477F-AA1A-F62BDA9F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BC76EE-259D-4EDD-9D09-3DEB3E195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1D6E22-4D4C-4440-92E4-D751A7944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470F-B82E-4660-8E55-25FC2CC4BF90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B971F5-30C5-49C0-A2B5-8850C393E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A0CEB-A714-457D-94FC-D7BD4F2E0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210D-627D-4AD4-8AEF-7B2A86E06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4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EA41B-04F1-4785-B56F-B742B06A6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0310C-7F30-4078-8E2C-3D9EE4A1F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3E80F4-59C2-4127-83A5-D5C0AF36B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E356E6-A739-417C-9160-8DDC0487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470F-B82E-4660-8E55-25FC2CC4BF90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B70AAC-2280-479F-A713-9A0B8A33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5E30FE-95C4-4D29-81D1-055CDBC16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210D-627D-4AD4-8AEF-7B2A86E06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58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9FF3C-9AC0-4727-BF05-C8440292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C6204-A003-47CF-8610-EFAA87BBE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01F426-38A4-4CA4-84AD-C5887C5D3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2B92DF-212A-4390-B37B-2F9339B3C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3D0084-A1E6-45C8-917B-A1505ADFA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1BE6E2-B825-4B1A-922E-51802291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470F-B82E-4660-8E55-25FC2CC4BF90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0B65C5-BBE1-4234-AEEA-BDD00910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DF7F03-2205-40A3-982C-DB276F93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210D-627D-4AD4-8AEF-7B2A86E06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32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CA212-3548-428A-8B15-4F850B586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9312C9-BC65-43DE-A78D-4C38ACFA3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470F-B82E-4660-8E55-25FC2CC4BF90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BE6E2A-AB62-4B36-B2F5-CC02D5BF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6B0ED9-E023-4B4E-AD60-95C73456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210D-627D-4AD4-8AEF-7B2A86E06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61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E6418B-729B-48B5-8B98-4BC1EF49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470F-B82E-4660-8E55-25FC2CC4BF90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4375DF-AAC8-4AFF-B966-1669FF74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3536AB-6E38-482E-AF4E-404654AB9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210D-627D-4AD4-8AEF-7B2A86E06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8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24504-4D33-431D-89DA-C430D7D3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D75D4F-59CD-4195-AD32-CC2A662EF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46D87B-8780-43B3-BD98-F364B8996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C57C2A-7136-4CC4-B99B-C30241E3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470F-B82E-4660-8E55-25FC2CC4BF90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0344A1-01F5-4C32-A39B-677888A53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F72D13-5713-4F76-BFFC-5F250250A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210D-627D-4AD4-8AEF-7B2A86E06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9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8C9E4-FB7F-4674-BD53-82931F66F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76373F-7632-475C-BF8A-FC88F3936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0373A2-9806-46ED-92D8-CEE878235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85D947-F390-4E65-BC1D-A56998F0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470F-B82E-4660-8E55-25FC2CC4BF90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D1723B-D5C8-4EEC-ADA0-EEDEF650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81E00F-ABD9-4E59-B59B-1C84381D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210D-627D-4AD4-8AEF-7B2A86E06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653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13D8D6-3FC0-415E-A5DC-0871DA5B2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7D79C0-DD5F-4F75-B872-11AE09C85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B1977-14BC-4F0A-BC7E-7C72C38A7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4470F-B82E-4660-8E55-25FC2CC4BF90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51CA6E-F9AA-40E9-A478-9BC597D8E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2CF9DA-8E2C-430F-BD41-16F3BD3E1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0210D-627D-4AD4-8AEF-7B2A86E06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65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cemart.co.kr/goods/view?no=1287086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devicemart.co.kr/goods/view?no=1214692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hyperlink" Target="https://www.devicemart.co.kr/goods/view?no=12146929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evicemart.co.kr/goods/view?no=1287086" TargetMode="Externa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AAA6991-1DF8-455A-9991-7F52F9665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그림 6" descr="실내, 앉아있는, 테이블, 컴퓨터이(가) 표시된 사진&#10;&#10;자동 생성된 설명">
            <a:extLst>
              <a:ext uri="{FF2B5EF4-FFF2-40B4-BE49-F238E27FC236}">
                <a16:creationId xmlns:a16="http://schemas.microsoft.com/office/drawing/2014/main" id="{0C9A7840-9498-43BA-9A1C-7169CCBC51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0787" r="-2" b="28105"/>
          <a:stretch/>
        </p:blipFill>
        <p:spPr>
          <a:xfrm rot="16200000">
            <a:off x="2849715" y="135681"/>
            <a:ext cx="6062896" cy="65866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E3787E9-F90F-4F8A-9351-BD4825010AC1}"/>
              </a:ext>
            </a:extLst>
          </p:cNvPr>
          <p:cNvSpPr txBox="1"/>
          <p:nvPr/>
        </p:nvSpPr>
        <p:spPr>
          <a:xfrm>
            <a:off x="2587843" y="708076"/>
            <a:ext cx="239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0" u="none" strike="noStrike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num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인체감지센서모듈</a:t>
            </a:r>
            <a:r>
              <a:rPr lang="ko-KR" altLang="en-US" b="1" i="0" u="none" strike="noStrike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num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n-US" altLang="ko-KR" b="1" i="0" u="none" strike="noStrike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anum Gothic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en-US" altLang="ko-KR" b="1" i="0" u="none" strike="noStrike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num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HC-SR501 [SZH-EK052]</a:t>
            </a:r>
            <a:r>
              <a:rPr lang="en-US" altLang="ko-KR" b="1" i="0" u="none" strike="noStrike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num Gothic"/>
              </a:rPr>
              <a:t> </a:t>
            </a:r>
            <a:endParaRPr lang="ko-KR" alt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3307AB-6951-43D5-9D55-06D321950E97}"/>
              </a:ext>
            </a:extLst>
          </p:cNvPr>
          <p:cNvSpPr txBox="1"/>
          <p:nvPr/>
        </p:nvSpPr>
        <p:spPr>
          <a:xfrm>
            <a:off x="6604549" y="708075"/>
            <a:ext cx="256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num Gothic"/>
              </a:rPr>
              <a:t>DS18B20 </a:t>
            </a:r>
            <a:r>
              <a:rPr lang="ko-KR" altLang="en-US" b="1" i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num Gothic"/>
              </a:rPr>
              <a:t>온도센서 모듈 </a:t>
            </a:r>
            <a:endParaRPr lang="en-US" altLang="ko-KR" b="1" i="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anum Gothic"/>
            </a:endParaRPr>
          </a:p>
          <a:p>
            <a:pPr algn="ctr"/>
            <a:r>
              <a:rPr lang="en-US" altLang="ko-KR" b="1" i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num Gothic"/>
              </a:rPr>
              <a:t>[SEN030001]</a:t>
            </a:r>
            <a:endParaRPr lang="ko-KR" alt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F41154-2CB6-474A-BCCF-D805A0D5B7FE}"/>
              </a:ext>
            </a:extLst>
          </p:cNvPr>
          <p:cNvSpPr txBox="1"/>
          <p:nvPr/>
        </p:nvSpPr>
        <p:spPr>
          <a:xfrm>
            <a:off x="2587843" y="3706932"/>
            <a:ext cx="2973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0" u="sng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num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Crowtail</a:t>
            </a:r>
            <a:r>
              <a:rPr lang="en-US" altLang="ko-KR" b="1" i="0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num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</a:t>
            </a:r>
            <a:r>
              <a:rPr lang="ko-KR" altLang="en-US" b="1" i="0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num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무게 센서 </a:t>
            </a:r>
            <a:r>
              <a:rPr lang="en-US" altLang="ko-KR" b="1" i="0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num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2.0 </a:t>
            </a:r>
            <a:r>
              <a:rPr lang="ko-KR" altLang="en-US" b="1" i="0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num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모듈 </a:t>
            </a:r>
            <a:endParaRPr lang="en-US" altLang="ko-KR" b="1" i="0" u="sn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anum Gothic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en-US" altLang="ko-KR" b="1" i="0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num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[CRT94077W]</a:t>
            </a:r>
            <a:endParaRPr lang="ko-KR" alt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E35179-CCFC-45CB-9126-0E8C55C0A91A}"/>
              </a:ext>
            </a:extLst>
          </p:cNvPr>
          <p:cNvSpPr txBox="1"/>
          <p:nvPr/>
        </p:nvSpPr>
        <p:spPr>
          <a:xfrm>
            <a:off x="6437034" y="3706932"/>
            <a:ext cx="2706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num Gothic"/>
              </a:rPr>
              <a:t>SW-18010P </a:t>
            </a:r>
            <a:r>
              <a:rPr lang="ko-KR" altLang="en-US" b="1" i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num Gothic"/>
              </a:rPr>
              <a:t>진동센서모듈</a:t>
            </a:r>
            <a:endParaRPr lang="en-US" altLang="ko-KR" b="1" i="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anum Gothic"/>
            </a:endParaRPr>
          </a:p>
          <a:p>
            <a:pPr algn="ctr"/>
            <a:r>
              <a:rPr lang="ko-KR" altLang="en-US" b="1" i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num Gothic"/>
              </a:rPr>
              <a:t> </a:t>
            </a:r>
            <a:r>
              <a:rPr lang="en-US" altLang="ko-KR" b="1" i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num Gothic"/>
              </a:rPr>
              <a:t>[SZH-EK023]</a:t>
            </a:r>
            <a:endParaRPr lang="ko-KR" alt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237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물이(가) 표시된 사진&#10;&#10;자동 생성된 설명">
            <a:extLst>
              <a:ext uri="{FF2B5EF4-FFF2-40B4-BE49-F238E27FC236}">
                <a16:creationId xmlns:a16="http://schemas.microsoft.com/office/drawing/2014/main" id="{41A32ECC-090A-4A8A-8B81-C62DB4913E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78" r="3135" b="29321"/>
          <a:stretch/>
        </p:blipFill>
        <p:spPr>
          <a:xfrm>
            <a:off x="5710303" y="257607"/>
            <a:ext cx="3108197" cy="24244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205BD70-347D-4D01-80D8-45C53878AB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03" r="15760" b="31319"/>
          <a:stretch/>
        </p:blipFill>
        <p:spPr>
          <a:xfrm>
            <a:off x="1016000" y="3471189"/>
            <a:ext cx="2839946" cy="2629733"/>
          </a:xfrm>
          <a:prstGeom prst="rect">
            <a:avLst/>
          </a:prstGeom>
        </p:spPr>
      </p:pic>
      <p:pic>
        <p:nvPicPr>
          <p:cNvPr id="9" name="그림 8" descr="앉아있는, 문, 남자, 냉장고이(가) 표시된 사진&#10;&#10;자동 생성된 설명">
            <a:extLst>
              <a:ext uri="{FF2B5EF4-FFF2-40B4-BE49-F238E27FC236}">
                <a16:creationId xmlns:a16="http://schemas.microsoft.com/office/drawing/2014/main" id="{C7998BEC-F9F2-4F31-A3A2-76ADEC106C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1" t="19829" r="34309" b="27121"/>
          <a:stretch/>
        </p:blipFill>
        <p:spPr>
          <a:xfrm>
            <a:off x="5836131" y="3472315"/>
            <a:ext cx="2856540" cy="2701746"/>
          </a:xfrm>
          <a:prstGeom prst="rect">
            <a:avLst/>
          </a:prstGeom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1D9A015B-8C7E-48F2-8074-702F7B22718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2785" r="2" b="27722"/>
          <a:stretch/>
        </p:blipFill>
        <p:spPr>
          <a:xfrm>
            <a:off x="1000534" y="230580"/>
            <a:ext cx="2839946" cy="24988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C3AD43-9E6D-4663-A164-6E6318A5D0B4}"/>
              </a:ext>
            </a:extLst>
          </p:cNvPr>
          <p:cNvSpPr txBox="1"/>
          <p:nvPr/>
        </p:nvSpPr>
        <p:spPr>
          <a:xfrm>
            <a:off x="5293360" y="6243162"/>
            <a:ext cx="420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u="none" strike="noStrike" dirty="0" err="1">
                <a:solidFill>
                  <a:srgbClr val="0563C1"/>
                </a:solidFill>
                <a:effectLst/>
                <a:latin typeface="Nanum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인체감지센서모듈</a:t>
            </a:r>
            <a:r>
              <a:rPr lang="ko-KR" altLang="en-US" b="0" i="0" u="none" strike="noStrike" dirty="0">
                <a:solidFill>
                  <a:srgbClr val="0563C1"/>
                </a:solidFill>
                <a:effectLst/>
                <a:latin typeface="Nanum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ko-KR" b="0" i="0" u="none" strike="noStrike" dirty="0">
                <a:solidFill>
                  <a:schemeClr val="accent1"/>
                </a:solidFill>
                <a:effectLst/>
                <a:latin typeface="Nanum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HC-SR501 [SZH-EK052]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AB709D-032F-491C-96D8-8169411A7C8C}"/>
              </a:ext>
            </a:extLst>
          </p:cNvPr>
          <p:cNvSpPr txBox="1"/>
          <p:nvPr/>
        </p:nvSpPr>
        <p:spPr>
          <a:xfrm>
            <a:off x="426720" y="6243162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chemeClr val="accent1"/>
                </a:solidFill>
                <a:effectLst/>
                <a:latin typeface="Nanum Gothic"/>
              </a:rPr>
              <a:t>DS18B20 </a:t>
            </a:r>
            <a:r>
              <a:rPr lang="ko-KR" altLang="en-US" b="0" i="0" dirty="0">
                <a:solidFill>
                  <a:schemeClr val="accent1"/>
                </a:solidFill>
                <a:effectLst/>
                <a:latin typeface="Nanum Gothic"/>
              </a:rPr>
              <a:t>온도센서 모듈 </a:t>
            </a:r>
            <a:r>
              <a:rPr lang="en-US" altLang="ko-KR" b="0" i="0" dirty="0">
                <a:solidFill>
                  <a:schemeClr val="accent1"/>
                </a:solidFill>
                <a:effectLst/>
                <a:latin typeface="Nanum Gothic"/>
              </a:rPr>
              <a:t>[SEN030001]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6205B9-AE78-44A8-8926-0AC287B1BBA5}"/>
              </a:ext>
            </a:extLst>
          </p:cNvPr>
          <p:cNvSpPr txBox="1"/>
          <p:nvPr/>
        </p:nvSpPr>
        <p:spPr>
          <a:xfrm>
            <a:off x="457200" y="2869903"/>
            <a:ext cx="4263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u="sng" dirty="0" err="1">
                <a:solidFill>
                  <a:srgbClr val="0563C1"/>
                </a:solidFill>
                <a:effectLst/>
                <a:latin typeface="Nanum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Crowtail</a:t>
            </a:r>
            <a:r>
              <a:rPr lang="en-US" altLang="ko-KR" b="0" i="0" u="sng" dirty="0">
                <a:solidFill>
                  <a:srgbClr val="0563C1"/>
                </a:solidFill>
                <a:effectLst/>
                <a:latin typeface="Nanum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</a:t>
            </a:r>
            <a:r>
              <a:rPr lang="ko-KR" altLang="en-US" b="0" i="0" u="sng" dirty="0">
                <a:solidFill>
                  <a:srgbClr val="0563C1"/>
                </a:solidFill>
                <a:effectLst/>
                <a:latin typeface="Nanum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무게 센서 </a:t>
            </a:r>
            <a:r>
              <a:rPr lang="en-US" altLang="ko-KR" b="0" i="0" u="sng" dirty="0">
                <a:solidFill>
                  <a:srgbClr val="0563C1"/>
                </a:solidFill>
                <a:effectLst/>
                <a:latin typeface="Nanum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2.0 </a:t>
            </a:r>
            <a:r>
              <a:rPr lang="ko-KR" altLang="en-US" b="0" i="0" u="sng" dirty="0">
                <a:solidFill>
                  <a:srgbClr val="0563C1"/>
                </a:solidFill>
                <a:effectLst/>
                <a:latin typeface="Nanum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모듈 </a:t>
            </a:r>
            <a:r>
              <a:rPr lang="en-US" altLang="ko-KR" b="0" i="0" u="sng" dirty="0">
                <a:solidFill>
                  <a:schemeClr val="accent1"/>
                </a:solidFill>
                <a:effectLst/>
                <a:latin typeface="Nanum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[CRT94077W]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EEFB50-80DF-4B36-B294-34318FA30B09}"/>
              </a:ext>
            </a:extLst>
          </p:cNvPr>
          <p:cNvSpPr txBox="1"/>
          <p:nvPr/>
        </p:nvSpPr>
        <p:spPr>
          <a:xfrm>
            <a:off x="5293359" y="2829263"/>
            <a:ext cx="391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chemeClr val="accent1"/>
                </a:solidFill>
                <a:effectLst/>
                <a:latin typeface="Nanum Gothic"/>
              </a:rPr>
              <a:t>SW-18010P </a:t>
            </a:r>
            <a:r>
              <a:rPr lang="ko-KR" altLang="en-US" b="0" i="0" dirty="0" err="1">
                <a:solidFill>
                  <a:schemeClr val="accent1"/>
                </a:solidFill>
                <a:effectLst/>
                <a:latin typeface="Nanum Gothic"/>
              </a:rPr>
              <a:t>진동센서모듈</a:t>
            </a:r>
            <a:r>
              <a:rPr lang="ko-KR" altLang="en-US" b="0" i="0" dirty="0">
                <a:solidFill>
                  <a:schemeClr val="accent1"/>
                </a:solidFill>
                <a:effectLst/>
                <a:latin typeface="Nanum Gothic"/>
              </a:rPr>
              <a:t> </a:t>
            </a:r>
            <a:r>
              <a:rPr lang="en-US" altLang="ko-KR" b="0" i="0" dirty="0">
                <a:solidFill>
                  <a:schemeClr val="accent1"/>
                </a:solidFill>
                <a:effectLst/>
                <a:latin typeface="Nanum Gothic"/>
              </a:rPr>
              <a:t>[SZH-EK023]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350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49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Nanum Gothic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</dc:creator>
  <cp:lastModifiedBy>i</cp:lastModifiedBy>
  <cp:revision>2</cp:revision>
  <dcterms:created xsi:type="dcterms:W3CDTF">2020-12-03T04:47:30Z</dcterms:created>
  <dcterms:modified xsi:type="dcterms:W3CDTF">2020-12-03T04:56:32Z</dcterms:modified>
</cp:coreProperties>
</file>