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90" r:id="rId2"/>
  </p:sldMasterIdLst>
  <p:notesMasterIdLst>
    <p:notesMasterId r:id="rId28"/>
  </p:notesMasterIdLst>
  <p:sldIdLst>
    <p:sldId id="1481" r:id="rId3"/>
    <p:sldId id="1480" r:id="rId4"/>
    <p:sldId id="1263" r:id="rId5"/>
    <p:sldId id="1312" r:id="rId6"/>
    <p:sldId id="1332" r:id="rId7"/>
    <p:sldId id="1474" r:id="rId8"/>
    <p:sldId id="1336" r:id="rId9"/>
    <p:sldId id="1319" r:id="rId10"/>
    <p:sldId id="1341" r:id="rId11"/>
    <p:sldId id="1220" r:id="rId12"/>
    <p:sldId id="1465" r:id="rId13"/>
    <p:sldId id="256" r:id="rId14"/>
    <p:sldId id="257" r:id="rId15"/>
    <p:sldId id="258" r:id="rId16"/>
    <p:sldId id="259" r:id="rId17"/>
    <p:sldId id="260" r:id="rId18"/>
    <p:sldId id="261" r:id="rId19"/>
    <p:sldId id="262" r:id="rId20"/>
    <p:sldId id="263" r:id="rId21"/>
    <p:sldId id="264" r:id="rId22"/>
    <p:sldId id="1482" r:id="rId23"/>
    <p:sldId id="1483" r:id="rId24"/>
    <p:sldId id="1486" r:id="rId25"/>
    <p:sldId id="1484" r:id="rId26"/>
    <p:sldId id="1485" r:id="rId2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62B"/>
    <a:srgbClr val="445469"/>
    <a:srgbClr val="364D65"/>
    <a:srgbClr val="19232E"/>
    <a:srgbClr val="2F2F2F"/>
    <a:srgbClr val="FBC81F"/>
    <a:srgbClr val="2C4054"/>
    <a:srgbClr val="FADF35"/>
    <a:srgbClr val="666666"/>
    <a:srgbClr val="B78B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9" autoAdjust="0"/>
    <p:restoredTop sz="85203" autoAdjust="0"/>
  </p:normalViewPr>
  <p:slideViewPr>
    <p:cSldViewPr snapToGrid="0" snapToObjects="1">
      <p:cViewPr varScale="1">
        <p:scale>
          <a:sx n="46" d="100"/>
          <a:sy n="46" d="100"/>
        </p:scale>
        <p:origin x="270" y="30"/>
      </p:cViewPr>
      <p:guideLst>
        <p:guide orient="horz" pos="4320"/>
        <p:guide pos="7678"/>
      </p:guideLst>
    </p:cSldViewPr>
  </p:slideViewPr>
  <p:notesTextViewPr>
    <p:cViewPr>
      <p:scale>
        <a:sx n="100" d="100"/>
        <a:sy n="100" d="100"/>
      </p:scale>
      <p:origin x="0" y="0"/>
    </p:cViewPr>
  </p:notesTextViewPr>
  <p:sorterViewPr>
    <p:cViewPr>
      <p:scale>
        <a:sx n="65" d="100"/>
        <a:sy n="65" d="100"/>
      </p:scale>
      <p:origin x="0" y="28992"/>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autoTitleDeleted val="1"/>
    <c:plotArea>
      <c:layout>
        <c:manualLayout>
          <c:layoutTarget val="inner"/>
          <c:xMode val="edge"/>
          <c:yMode val="edge"/>
          <c:x val="2.2302499999999999E-2"/>
          <c:y val="2.9757100000000002E-2"/>
          <c:w val="0.97269700000000003"/>
          <c:h val="0.91633799999999999"/>
        </c:manualLayout>
      </c:layout>
      <c:barChart>
        <c:barDir val="col"/>
        <c:grouping val="clustered"/>
        <c:varyColors val="0"/>
        <c:ser>
          <c:idx val="0"/>
          <c:order val="0"/>
          <c:tx>
            <c:strRef>
              <c:f>Sheet1!$B$1</c:f>
              <c:strCache>
                <c:ptCount val="1"/>
                <c:pt idx="0">
                  <c:v>Series 1</c:v>
                </c:pt>
              </c:strCache>
            </c:strRef>
          </c:tx>
          <c:spPr>
            <a:solidFill>
              <a:schemeClr val="accent1"/>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CCCCCC"/>
                    </a:solidFill>
                    <a:latin typeface="Calibri"/>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6B2-4047-999D-955161F04ECF}"/>
            </c:ext>
          </c:extLst>
        </c:ser>
        <c:ser>
          <c:idx val="1"/>
          <c:order val="1"/>
          <c:tx>
            <c:strRef>
              <c:f>Sheet1!$C$1</c:f>
              <c:strCache>
                <c:ptCount val="1"/>
                <c:pt idx="0">
                  <c:v>Series 2</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CCCCCC"/>
                    </a:solidFill>
                    <a:latin typeface="Calibri"/>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6B2-4047-999D-955161F04ECF}"/>
            </c:ext>
          </c:extLst>
        </c:ser>
        <c:ser>
          <c:idx val="2"/>
          <c:order val="2"/>
          <c:tx>
            <c:strRef>
              <c:f>Sheet1!$D$1</c:f>
              <c:strCache>
                <c:ptCount val="1"/>
                <c:pt idx="0">
                  <c:v>Series 3</c:v>
                </c:pt>
              </c:strCache>
            </c:strRef>
          </c:tx>
          <c:spPr>
            <a:solidFill>
              <a:schemeClr val="accent3"/>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CCCCCC"/>
                    </a:solidFill>
                    <a:latin typeface="Calibri"/>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06B2-4047-999D-955161F04ECF}"/>
            </c:ext>
          </c:extLst>
        </c:ser>
        <c:dLbls>
          <c:showLegendKey val="0"/>
          <c:showVal val="0"/>
          <c:showCatName val="0"/>
          <c:showSerName val="0"/>
          <c:showPercent val="0"/>
          <c:showBubbleSize val="0"/>
        </c:dLbls>
        <c:gapWidth val="444"/>
        <c:overlap val="-90"/>
        <c:axId val="2094734552"/>
        <c:axId val="2094734553"/>
      </c:barChart>
      <c:catAx>
        <c:axId val="2094734552"/>
        <c:scaling>
          <c:orientation val="minMax"/>
        </c:scaling>
        <c:delete val="0"/>
        <c:axPos val="b"/>
        <c:majorGridlines>
          <c:spPr>
            <a:ln w="12700" cap="flat">
              <a:solidFill>
                <a:srgbClr val="F0F0F0"/>
              </a:solidFill>
              <a:prstDash val="solid"/>
              <a:round/>
            </a:ln>
          </c:spPr>
        </c:majorGridlines>
        <c:numFmt formatCode="General" sourceLinked="0"/>
        <c:majorTickMark val="none"/>
        <c:minorTickMark val="none"/>
        <c:tickLblPos val="low"/>
        <c:spPr>
          <a:ln w="12700" cap="flat">
            <a:solidFill>
              <a:srgbClr val="B9B9B9"/>
            </a:solidFill>
            <a:prstDash val="solid"/>
            <a:round/>
          </a:ln>
        </c:spPr>
        <c:txPr>
          <a:bodyPr rot="0"/>
          <a:lstStyle/>
          <a:p>
            <a:pPr>
              <a:defRPr sz="1000" b="0" i="0" u="none" strike="noStrike">
                <a:solidFill>
                  <a:srgbClr val="BDBDBD"/>
                </a:solidFill>
                <a:latin typeface="Calibri"/>
              </a:defRPr>
            </a:pPr>
            <a:endParaRPr lang="ko-KR"/>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999999"/>
                </a:solidFill>
                <a:latin typeface="Calibri"/>
              </a:defRPr>
            </a:pPr>
            <a:endParaRPr lang="ko-KR"/>
          </a:p>
        </c:txPr>
        <c:crossAx val="2094734552"/>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autoTitleDeleted val="1"/>
    <c:plotArea>
      <c:layout>
        <c:manualLayout>
          <c:layoutTarget val="inner"/>
          <c:xMode val="edge"/>
          <c:yMode val="edge"/>
          <c:x val="2.2302499999999999E-2"/>
          <c:y val="3.3678199999999998E-2"/>
          <c:w val="0.97269700000000003"/>
          <c:h val="0.91258399999999995"/>
        </c:manualLayout>
      </c:layout>
      <c:barChart>
        <c:barDir val="col"/>
        <c:grouping val="clustered"/>
        <c:varyColors val="0"/>
        <c:ser>
          <c:idx val="0"/>
          <c:order val="0"/>
          <c:tx>
            <c:strRef>
              <c:f>Sheet1!$B$1</c:f>
              <c:strCache>
                <c:ptCount val="1"/>
                <c:pt idx="0">
                  <c:v>Series 1</c:v>
                </c:pt>
              </c:strCache>
            </c:strRef>
          </c:tx>
          <c:spPr>
            <a:solidFill>
              <a:schemeClr val="accent1"/>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CCCCCC"/>
                    </a:solidFill>
                    <a:latin typeface="Calibri"/>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Category 1</c:v>
                </c:pt>
                <c:pt idx="1">
                  <c:v>Category 2</c:v>
                </c:pt>
                <c:pt idx="2">
                  <c:v>Category 3</c:v>
                </c:pt>
              </c:strCache>
            </c:strRef>
          </c:cat>
          <c:val>
            <c:numRef>
              <c:f>Sheet1!$B$2:$B$4</c:f>
              <c:numCache>
                <c:formatCode>General</c:formatCode>
                <c:ptCount val="3"/>
                <c:pt idx="0">
                  <c:v>5</c:v>
                </c:pt>
                <c:pt idx="1">
                  <c:v>2.5</c:v>
                </c:pt>
                <c:pt idx="2">
                  <c:v>3.5</c:v>
                </c:pt>
              </c:numCache>
            </c:numRef>
          </c:val>
          <c:extLst>
            <c:ext xmlns:c16="http://schemas.microsoft.com/office/drawing/2014/chart" uri="{C3380CC4-5D6E-409C-BE32-E72D297353CC}">
              <c16:uniqueId val="{00000000-D5A9-48F0-B242-BE2E51DCCE22}"/>
            </c:ext>
          </c:extLst>
        </c:ser>
        <c:ser>
          <c:idx val="1"/>
          <c:order val="1"/>
          <c:tx>
            <c:strRef>
              <c:f>Sheet1!$C$1</c:f>
              <c:strCache>
                <c:ptCount val="1"/>
                <c:pt idx="0">
                  <c:v>Series 2</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CCCCCC"/>
                    </a:solidFill>
                    <a:latin typeface="Calibri"/>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5</c:v>
                </c:pt>
                <c:pt idx="2">
                  <c:v>1.8</c:v>
                </c:pt>
              </c:numCache>
            </c:numRef>
          </c:val>
          <c:extLst>
            <c:ext xmlns:c16="http://schemas.microsoft.com/office/drawing/2014/chart" uri="{C3380CC4-5D6E-409C-BE32-E72D297353CC}">
              <c16:uniqueId val="{00000001-D5A9-48F0-B242-BE2E51DCCE22}"/>
            </c:ext>
          </c:extLst>
        </c:ser>
        <c:ser>
          <c:idx val="2"/>
          <c:order val="2"/>
          <c:tx>
            <c:strRef>
              <c:f>Sheet1!$D$1</c:f>
              <c:strCache>
                <c:ptCount val="1"/>
                <c:pt idx="0">
                  <c:v>Series 3</c:v>
                </c:pt>
              </c:strCache>
            </c:strRef>
          </c:tx>
          <c:spPr>
            <a:solidFill>
              <a:schemeClr val="accent3"/>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CCCCCC"/>
                    </a:solidFill>
                    <a:latin typeface="Calibri"/>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5</c:v>
                </c:pt>
              </c:numCache>
            </c:numRef>
          </c:val>
          <c:extLst>
            <c:ext xmlns:c16="http://schemas.microsoft.com/office/drawing/2014/chart" uri="{C3380CC4-5D6E-409C-BE32-E72D297353CC}">
              <c16:uniqueId val="{00000002-D5A9-48F0-B242-BE2E51DCCE22}"/>
            </c:ext>
          </c:extLst>
        </c:ser>
        <c:dLbls>
          <c:showLegendKey val="0"/>
          <c:showVal val="0"/>
          <c:showCatName val="0"/>
          <c:showSerName val="0"/>
          <c:showPercent val="0"/>
          <c:showBubbleSize val="0"/>
        </c:dLbls>
        <c:gapWidth val="444"/>
        <c:overlap val="-90"/>
        <c:axId val="2094734552"/>
        <c:axId val="2094734553"/>
      </c:barChart>
      <c:catAx>
        <c:axId val="2094734552"/>
        <c:scaling>
          <c:orientation val="minMax"/>
        </c:scaling>
        <c:delete val="0"/>
        <c:axPos val="b"/>
        <c:majorGridlines>
          <c:spPr>
            <a:ln w="12700" cap="flat">
              <a:solidFill>
                <a:srgbClr val="F0F0F0"/>
              </a:solidFill>
              <a:prstDash val="solid"/>
              <a:round/>
            </a:ln>
          </c:spPr>
        </c:majorGridlines>
        <c:numFmt formatCode="General" sourceLinked="0"/>
        <c:majorTickMark val="none"/>
        <c:minorTickMark val="none"/>
        <c:tickLblPos val="low"/>
        <c:spPr>
          <a:ln w="12700" cap="flat">
            <a:solidFill>
              <a:srgbClr val="B9B9B9"/>
            </a:solidFill>
            <a:prstDash val="solid"/>
            <a:round/>
          </a:ln>
        </c:spPr>
        <c:txPr>
          <a:bodyPr rot="0"/>
          <a:lstStyle/>
          <a:p>
            <a:pPr>
              <a:defRPr sz="1000" b="0" i="0" u="none" strike="noStrike">
                <a:solidFill>
                  <a:srgbClr val="BDBDBD"/>
                </a:solidFill>
                <a:latin typeface="Calibri"/>
              </a:defRPr>
            </a:pPr>
            <a:endParaRPr lang="ko-KR"/>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999999"/>
                </a:solidFill>
                <a:latin typeface="Calibri"/>
              </a:defRPr>
            </a:pPr>
            <a:endParaRPr lang="ko-KR"/>
          </a:p>
        </c:txPr>
        <c:crossAx val="2094734552"/>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1C87C1"/>
            </a:solidFill>
            <a:ln w="12700" cap="flat">
              <a:noFill/>
              <a:miter lim="400000"/>
            </a:ln>
            <a:effectLst/>
          </c:spPr>
          <c:dPt>
            <c:idx val="0"/>
            <c:bubble3D val="0"/>
            <c:extLst>
              <c:ext xmlns:c16="http://schemas.microsoft.com/office/drawing/2014/chart" uri="{C3380CC4-5D6E-409C-BE32-E72D297353CC}">
                <c16:uniqueId val="{00000001-C574-4CA9-A977-EB8751E53D17}"/>
              </c:ext>
            </c:extLst>
          </c:dPt>
          <c:dPt>
            <c:idx val="1"/>
            <c:bubble3D val="0"/>
            <c:spPr>
              <a:solidFill>
                <a:srgbClr val="4AA0DA"/>
              </a:solidFill>
              <a:ln w="12700" cap="flat">
                <a:noFill/>
                <a:miter lim="400000"/>
              </a:ln>
              <a:effectLst/>
            </c:spPr>
            <c:extLst>
              <c:ext xmlns:c16="http://schemas.microsoft.com/office/drawing/2014/chart" uri="{C3380CC4-5D6E-409C-BE32-E72D297353CC}">
                <c16:uniqueId val="{00000003-C574-4CA9-A977-EB8751E53D17}"/>
              </c:ext>
            </c:extLst>
          </c:dPt>
          <c:cat>
            <c:strRef>
              <c:f>Sheet1!$B$1:$C$1</c:f>
              <c:strCache>
                <c:ptCount val="2"/>
                <c:pt idx="0">
                  <c:v>1st Qtr</c:v>
                </c:pt>
                <c:pt idx="1">
                  <c:v>2nd Qtr</c:v>
                </c:pt>
              </c:strCache>
            </c:strRef>
          </c:cat>
          <c:val>
            <c:numRef>
              <c:f>Sheet1!$B$2:$C$2</c:f>
              <c:numCache>
                <c:formatCode>General</c:formatCode>
                <c:ptCount val="2"/>
                <c:pt idx="0">
                  <c:v>20</c:v>
                </c:pt>
                <c:pt idx="1">
                  <c:v>80</c:v>
                </c:pt>
              </c:numCache>
            </c:numRef>
          </c:val>
          <c:extLst>
            <c:ext xmlns:c16="http://schemas.microsoft.com/office/drawing/2014/chart" uri="{C3380CC4-5D6E-409C-BE32-E72D297353CC}">
              <c16:uniqueId val="{00000004-C574-4CA9-A977-EB8751E53D1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1E8BB8"/>
            </a:solidFill>
            <a:ln w="12700" cap="flat">
              <a:noFill/>
              <a:miter lim="400000"/>
            </a:ln>
            <a:effectLst/>
          </c:spPr>
          <c:dPt>
            <c:idx val="0"/>
            <c:bubble3D val="0"/>
            <c:extLst>
              <c:ext xmlns:c16="http://schemas.microsoft.com/office/drawing/2014/chart" uri="{C3380CC4-5D6E-409C-BE32-E72D297353CC}">
                <c16:uniqueId val="{00000001-14C1-41B1-8D51-E052027557FB}"/>
              </c:ext>
            </c:extLst>
          </c:dPt>
          <c:dPt>
            <c:idx val="1"/>
            <c:bubble3D val="0"/>
            <c:spPr>
              <a:solidFill>
                <a:srgbClr val="4BA3D1"/>
              </a:solidFill>
              <a:ln w="12700" cap="flat">
                <a:noFill/>
                <a:miter lim="400000"/>
              </a:ln>
              <a:effectLst/>
            </c:spPr>
            <c:extLst>
              <c:ext xmlns:c16="http://schemas.microsoft.com/office/drawing/2014/chart" uri="{C3380CC4-5D6E-409C-BE32-E72D297353CC}">
                <c16:uniqueId val="{00000003-14C1-41B1-8D51-E052027557FB}"/>
              </c:ext>
            </c:extLst>
          </c:dPt>
          <c:cat>
            <c:strRef>
              <c:f>Sheet1!$B$1:$C$1</c:f>
              <c:strCache>
                <c:ptCount val="2"/>
                <c:pt idx="0">
                  <c:v>1st Qtr</c:v>
                </c:pt>
                <c:pt idx="1">
                  <c:v>2nd Qtr</c:v>
                </c:pt>
              </c:strCache>
            </c:strRef>
          </c:cat>
          <c:val>
            <c:numRef>
              <c:f>Sheet1!$B$2:$C$2</c:f>
              <c:numCache>
                <c:formatCode>General</c:formatCode>
                <c:ptCount val="2"/>
                <c:pt idx="0">
                  <c:v>75</c:v>
                </c:pt>
                <c:pt idx="1">
                  <c:v>25</c:v>
                </c:pt>
              </c:numCache>
            </c:numRef>
          </c:val>
          <c:extLst>
            <c:ext xmlns:c16="http://schemas.microsoft.com/office/drawing/2014/chart" uri="{C3380CC4-5D6E-409C-BE32-E72D297353CC}">
              <c16:uniqueId val="{00000004-14C1-41B1-8D51-E052027557F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2393AC"/>
            </a:solidFill>
            <a:ln w="12700" cap="flat">
              <a:noFill/>
              <a:miter lim="400000"/>
            </a:ln>
            <a:effectLst/>
          </c:spPr>
          <c:dPt>
            <c:idx val="0"/>
            <c:bubble3D val="0"/>
            <c:extLst>
              <c:ext xmlns:c16="http://schemas.microsoft.com/office/drawing/2014/chart" uri="{C3380CC4-5D6E-409C-BE32-E72D297353CC}">
                <c16:uniqueId val="{00000001-9666-4C72-A565-5825AA74DE91}"/>
              </c:ext>
            </c:extLst>
          </c:dPt>
          <c:dPt>
            <c:idx val="1"/>
            <c:bubble3D val="0"/>
            <c:spPr>
              <a:solidFill>
                <a:srgbClr val="4DACC5"/>
              </a:solidFill>
              <a:ln w="12700" cap="flat">
                <a:noFill/>
                <a:miter lim="400000"/>
              </a:ln>
              <a:effectLst/>
            </c:spPr>
            <c:extLst>
              <c:ext xmlns:c16="http://schemas.microsoft.com/office/drawing/2014/chart" uri="{C3380CC4-5D6E-409C-BE32-E72D297353CC}">
                <c16:uniqueId val="{00000003-9666-4C72-A565-5825AA74DE91}"/>
              </c:ext>
            </c:extLst>
          </c:dPt>
          <c:cat>
            <c:strRef>
              <c:f>Sheet1!$B$1:$C$1</c:f>
              <c:strCache>
                <c:ptCount val="2"/>
                <c:pt idx="0">
                  <c:v>1st Qtr</c:v>
                </c:pt>
                <c:pt idx="1">
                  <c:v>2nd Qtr</c:v>
                </c:pt>
              </c:strCache>
            </c:strRef>
          </c:cat>
          <c:val>
            <c:numRef>
              <c:f>Sheet1!$B$2:$C$2</c:f>
              <c:numCache>
                <c:formatCode>General</c:formatCode>
                <c:ptCount val="2"/>
                <c:pt idx="0">
                  <c:v>25</c:v>
                </c:pt>
                <c:pt idx="1">
                  <c:v>75</c:v>
                </c:pt>
              </c:numCache>
            </c:numRef>
          </c:val>
          <c:extLst>
            <c:ext xmlns:c16="http://schemas.microsoft.com/office/drawing/2014/chart" uri="{C3380CC4-5D6E-409C-BE32-E72D297353CC}">
              <c16:uniqueId val="{00000004-9666-4C72-A565-5825AA74DE91}"/>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11/10/2020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01734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48626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41306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99331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39126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770694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208747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첫번째 </a:t>
            </a:r>
            <a:r>
              <a:rPr lang="ko-KR" altLang="en-US" dirty="0" err="1" smtClean="0"/>
              <a:t>핵심기능은</a:t>
            </a:r>
            <a:r>
              <a:rPr lang="ko-KR" altLang="en-US" dirty="0" smtClean="0"/>
              <a:t> 영유아 </a:t>
            </a:r>
            <a:r>
              <a:rPr lang="ko-KR" altLang="en-US" dirty="0" err="1" smtClean="0"/>
              <a:t>고립사고</a:t>
            </a:r>
            <a:r>
              <a:rPr lang="ko-KR" altLang="en-US" dirty="0" smtClean="0"/>
              <a:t> 방지 기능입니다</a:t>
            </a:r>
            <a:endParaRPr lang="ko-KR" altLang="en-US" dirty="0"/>
          </a:p>
        </p:txBody>
      </p:sp>
      <p:sp>
        <p:nvSpPr>
          <p:cNvPr id="4" name="슬라이드 번호 개체 틀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793069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첫번째 </a:t>
            </a:r>
            <a:r>
              <a:rPr lang="ko-KR" altLang="en-US" dirty="0" err="1" smtClean="0"/>
              <a:t>핵심기능은</a:t>
            </a:r>
            <a:r>
              <a:rPr lang="ko-KR" altLang="en-US" dirty="0" smtClean="0"/>
              <a:t> 영유아 </a:t>
            </a:r>
            <a:r>
              <a:rPr lang="ko-KR" altLang="en-US" dirty="0" err="1" smtClean="0"/>
              <a:t>고립사고</a:t>
            </a:r>
            <a:r>
              <a:rPr lang="ko-KR" altLang="en-US" dirty="0" smtClean="0"/>
              <a:t> 방지 기능입니다</a:t>
            </a:r>
            <a:endParaRPr lang="ko-KR" altLang="en-US" dirty="0"/>
          </a:p>
        </p:txBody>
      </p:sp>
      <p:sp>
        <p:nvSpPr>
          <p:cNvPr id="4" name="슬라이드 번호 개체 틀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413658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Our Team">
    <p:spTree>
      <p:nvGrpSpPr>
        <p:cNvPr id="1" name=""/>
        <p:cNvGrpSpPr/>
        <p:nvPr/>
      </p:nvGrpSpPr>
      <p:grpSpPr>
        <a:xfrm>
          <a:off x="0" y="0"/>
          <a:ext cx="0" cy="0"/>
          <a:chOff x="0" y="0"/>
          <a:chExt cx="0" cy="0"/>
        </a:xfrm>
      </p:grpSpPr>
      <p:sp>
        <p:nvSpPr>
          <p:cNvPr id="32" name="Picture Placeholder 2"/>
          <p:cNvSpPr>
            <a:spLocks noGrp="1"/>
          </p:cNvSpPr>
          <p:nvPr>
            <p:ph type="pic" sz="quarter" idx="21"/>
          </p:nvPr>
        </p:nvSpPr>
        <p:spPr>
          <a:xfrm>
            <a:off x="3290128" y="4126611"/>
            <a:ext cx="3982002" cy="3983039"/>
          </a:xfrm>
          <a:prstGeom prst="rect">
            <a:avLst/>
          </a:prstGeom>
        </p:spPr>
        <p:txBody>
          <a:bodyPr lIns="91439" tIns="45719" rIns="91439" bIns="45719"/>
          <a:lstStyle/>
          <a:p>
            <a:endParaRPr/>
          </a:p>
        </p:txBody>
      </p:sp>
      <p:sp>
        <p:nvSpPr>
          <p:cNvPr id="33" name="Picture Placeholder 2"/>
          <p:cNvSpPr>
            <a:spLocks noGrp="1"/>
          </p:cNvSpPr>
          <p:nvPr>
            <p:ph type="pic" sz="quarter" idx="22"/>
          </p:nvPr>
        </p:nvSpPr>
        <p:spPr>
          <a:xfrm>
            <a:off x="7906992" y="4126611"/>
            <a:ext cx="3982002" cy="3983039"/>
          </a:xfrm>
          <a:prstGeom prst="rect">
            <a:avLst/>
          </a:prstGeom>
        </p:spPr>
        <p:txBody>
          <a:bodyPr lIns="91439" tIns="45719" rIns="91439" bIns="45719"/>
          <a:lstStyle/>
          <a:p>
            <a:endParaRPr/>
          </a:p>
        </p:txBody>
      </p:sp>
      <p:sp>
        <p:nvSpPr>
          <p:cNvPr id="34" name="Picture Placeholder 2"/>
          <p:cNvSpPr>
            <a:spLocks noGrp="1"/>
          </p:cNvSpPr>
          <p:nvPr>
            <p:ph type="pic" sz="quarter" idx="23"/>
          </p:nvPr>
        </p:nvSpPr>
        <p:spPr>
          <a:xfrm>
            <a:off x="12582026" y="4126611"/>
            <a:ext cx="3982002" cy="3983039"/>
          </a:xfrm>
          <a:prstGeom prst="rect">
            <a:avLst/>
          </a:prstGeom>
        </p:spPr>
        <p:txBody>
          <a:bodyPr lIns="91439" tIns="45719" rIns="91439" bIns="45719"/>
          <a:lstStyle/>
          <a:p>
            <a:endParaRPr/>
          </a:p>
        </p:txBody>
      </p:sp>
      <p:sp>
        <p:nvSpPr>
          <p:cNvPr id="35" name="Picture Placeholder 2"/>
          <p:cNvSpPr>
            <a:spLocks noGrp="1"/>
          </p:cNvSpPr>
          <p:nvPr>
            <p:ph type="pic" sz="quarter" idx="24"/>
          </p:nvPr>
        </p:nvSpPr>
        <p:spPr>
          <a:xfrm>
            <a:off x="17256606" y="4126611"/>
            <a:ext cx="3982002" cy="3983039"/>
          </a:xfrm>
          <a:prstGeom prst="rect">
            <a:avLst/>
          </a:prstGeom>
        </p:spPr>
        <p:txBody>
          <a:bodyPr lIns="91439" tIns="45719" rIns="91439" bIns="45719"/>
          <a:lstStyle/>
          <a:p>
            <a:endParaRPr/>
          </a:p>
        </p:txBody>
      </p:sp>
      <p:sp>
        <p:nvSpPr>
          <p:cNvPr id="36" name="Rectangle 13"/>
          <p:cNvSpPr/>
          <p:nvPr/>
        </p:nvSpPr>
        <p:spPr>
          <a:xfrm>
            <a:off x="1" y="12410058"/>
            <a:ext cx="24380823" cy="1305942"/>
          </a:xfrm>
          <a:prstGeom prst="rect">
            <a:avLst/>
          </a:prstGeom>
          <a:solidFill>
            <a:srgbClr val="FFFFFF"/>
          </a:solidFill>
          <a:ln w="12700">
            <a:miter lim="400000"/>
          </a:ln>
        </p:spPr>
        <p:txBody>
          <a:bodyPr lIns="45707" rIns="45707" anchor="ctr"/>
          <a:lstStyle/>
          <a:p>
            <a:pPr marL="0" marR="0" lvl="0" indent="0" algn="ctr" defTabSz="1087117" rtl="0" eaLnBrk="1" fontAlgn="auto" latinLnBrk="0" hangingPunct="0">
              <a:lnSpc>
                <a:spcPct val="100000"/>
              </a:lnSpc>
              <a:spcBef>
                <a:spcPts val="0"/>
              </a:spcBef>
              <a:spcAft>
                <a:spcPts val="0"/>
              </a:spcAft>
              <a:buClrTx/>
              <a:buSzTx/>
              <a:buFontTx/>
              <a:buNone/>
              <a:tabLst/>
              <a:defRPr>
                <a:solidFill>
                  <a:srgbClr val="FFFFFF"/>
                </a:solidFill>
                <a:latin typeface="+mn-lt"/>
                <a:ea typeface="+mn-ea"/>
                <a:cs typeface="+mn-cs"/>
                <a:sym typeface="Helvetica"/>
              </a:defRPr>
            </a:pPr>
            <a:endParaRPr kumimoji="0" sz="4299" b="0" i="0" u="none" strike="noStrike" kern="0" cap="none" spc="0" normalizeH="0" baseline="0" noProof="0">
              <a:ln>
                <a:noFill/>
              </a:ln>
              <a:solidFill>
                <a:srgbClr val="FFFFFF"/>
              </a:solidFill>
              <a:effectLst/>
              <a:uLnTx/>
              <a:uFillTx/>
              <a:latin typeface="Helvetica"/>
              <a:cs typeface="Helvetica"/>
              <a:sym typeface="Helvetica"/>
            </a:endParaRPr>
          </a:p>
        </p:txBody>
      </p:sp>
      <p:sp>
        <p:nvSpPr>
          <p:cNvPr id="37" name="슬라이드 번호"/>
          <p:cNvSpPr txBox="1">
            <a:spLocks noGrp="1"/>
          </p:cNvSpPr>
          <p:nvPr>
            <p:ph type="sldNum" sz="quarter" idx="2"/>
          </p:nvPr>
        </p:nvSpPr>
        <p:spPr>
          <a:prstGeom prst="rect">
            <a:avLst/>
          </a:prstGeom>
        </p:spPr>
        <p:txBody>
          <a:bodyPr/>
          <a:lstStyle/>
          <a:p>
            <a:pPr defTabSz="1087117" hangingPunct="0"/>
            <a:fld id="{86CB4B4D-7CA3-9044-876B-883B54F8677D}" type="slidenum">
              <a:rPr lang="en-US" altLang="ko-KR" kern="0" smtClean="0"/>
              <a:pPr defTabSz="1087117" hangingPunct="0"/>
              <a:t>‹#›</a:t>
            </a:fld>
            <a:endParaRPr lang="en-US" altLang="ko-KR" kern="0"/>
          </a:p>
        </p:txBody>
      </p:sp>
    </p:spTree>
    <p:extLst>
      <p:ext uri="{BB962C8B-B14F-4D97-AF65-F5344CB8AC3E}">
        <p14:creationId xmlns:p14="http://schemas.microsoft.com/office/powerpoint/2010/main" val="105892858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47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aster Slide 1">
    <p:spTree>
      <p:nvGrpSpPr>
        <p:cNvPr id="1" name=""/>
        <p:cNvGrpSpPr/>
        <p:nvPr/>
      </p:nvGrpSpPr>
      <p:grpSpPr>
        <a:xfrm>
          <a:off x="0" y="0"/>
          <a:ext cx="0" cy="0"/>
          <a:chOff x="0" y="0"/>
          <a:chExt cx="0" cy="0"/>
        </a:xfrm>
      </p:grpSpPr>
      <p:sp>
        <p:nvSpPr>
          <p:cNvPr id="2" name="Rectangle 1"/>
          <p:cNvSpPr/>
          <p:nvPr userDrawn="1"/>
        </p:nvSpPr>
        <p:spPr>
          <a:xfrm>
            <a:off x="22034809" y="334537"/>
            <a:ext cx="2342841" cy="12935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9101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2535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am_of_3_2">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15987944" y="3883664"/>
            <a:ext cx="4056004" cy="4056004"/>
          </a:xfrm>
          <a:prstGeom prst="ellipse">
            <a:avLst/>
          </a:prstGeom>
        </p:spPr>
        <p:txBody>
          <a:bodyPr>
            <a:normAutofit/>
          </a:bodyPr>
          <a:lstStyle>
            <a:lvl1pPr>
              <a:defRPr sz="2300"/>
            </a:lvl1pPr>
          </a:lstStyle>
          <a:p>
            <a:endParaRPr lang="en-US"/>
          </a:p>
        </p:txBody>
      </p:sp>
      <p:sp>
        <p:nvSpPr>
          <p:cNvPr id="13" name="Picture Placeholder 3"/>
          <p:cNvSpPr>
            <a:spLocks noGrp="1"/>
          </p:cNvSpPr>
          <p:nvPr>
            <p:ph type="pic" sz="quarter" idx="11"/>
          </p:nvPr>
        </p:nvSpPr>
        <p:spPr>
          <a:xfrm>
            <a:off x="4279164" y="3883664"/>
            <a:ext cx="4056004" cy="4056004"/>
          </a:xfrm>
          <a:prstGeom prst="ellipse">
            <a:avLst/>
          </a:prstGeom>
        </p:spPr>
        <p:txBody>
          <a:bodyPr>
            <a:normAutofit/>
          </a:bodyPr>
          <a:lstStyle>
            <a:lvl1pPr>
              <a:defRPr sz="2300"/>
            </a:lvl1pPr>
          </a:lstStyle>
          <a:p>
            <a:endParaRPr lang="en-US"/>
          </a:p>
        </p:txBody>
      </p:sp>
      <p:sp>
        <p:nvSpPr>
          <p:cNvPr id="17" name="Picture Placeholder 3"/>
          <p:cNvSpPr>
            <a:spLocks noGrp="1"/>
          </p:cNvSpPr>
          <p:nvPr>
            <p:ph type="pic" sz="quarter" idx="12"/>
          </p:nvPr>
        </p:nvSpPr>
        <p:spPr>
          <a:xfrm>
            <a:off x="10165026" y="3883664"/>
            <a:ext cx="4056004" cy="4056004"/>
          </a:xfrm>
          <a:prstGeom prst="ellipse">
            <a:avLst/>
          </a:prstGeom>
        </p:spPr>
        <p:txBody>
          <a:bodyPr>
            <a:normAutofit/>
          </a:bodyPr>
          <a:lstStyle>
            <a:lvl1pPr>
              <a:defRPr sz="2300"/>
            </a:lvl1pPr>
          </a:lstStyle>
          <a:p>
            <a:endParaRPr lang="en-US"/>
          </a:p>
        </p:txBody>
      </p:sp>
    </p:spTree>
    <p:extLst>
      <p:ext uri="{BB962C8B-B14F-4D97-AF65-F5344CB8AC3E}">
        <p14:creationId xmlns:p14="http://schemas.microsoft.com/office/powerpoint/2010/main" val="11029094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77650"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506460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rojects_1">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19971448" y="4268439"/>
            <a:ext cx="4406202"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0" y="4268439"/>
            <a:ext cx="11176000"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11183048" y="4268439"/>
            <a:ext cx="4387152"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15577248" y="4268439"/>
            <a:ext cx="4387152"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907133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2281303" y="3335262"/>
            <a:ext cx="4496578" cy="5216031"/>
          </a:xfrm>
          <a:custGeom>
            <a:avLst/>
            <a:gdLst>
              <a:gd name="connsiteX0" fmla="*/ 2522219 w 5044439"/>
              <a:gd name="connsiteY0" fmla="*/ 0 h 5851550"/>
              <a:gd name="connsiteX1" fmla="*/ 5044439 w 5044439"/>
              <a:gd name="connsiteY1" fmla="*/ 1261110 h 5851550"/>
              <a:gd name="connsiteX2" fmla="*/ 5044439 w 5044439"/>
              <a:gd name="connsiteY2" fmla="*/ 4590440 h 5851550"/>
              <a:gd name="connsiteX3" fmla="*/ 2522219 w 5044439"/>
              <a:gd name="connsiteY3" fmla="*/ 5851550 h 5851550"/>
              <a:gd name="connsiteX4" fmla="*/ 0 w 5044439"/>
              <a:gd name="connsiteY4" fmla="*/ 4590440 h 5851550"/>
              <a:gd name="connsiteX5" fmla="*/ 0 w 5044439"/>
              <a:gd name="connsiteY5" fmla="*/ 1261110 h 58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439" h="5851550">
                <a:moveTo>
                  <a:pt x="2522219" y="0"/>
                </a:moveTo>
                <a:lnTo>
                  <a:pt x="5044439" y="1261110"/>
                </a:lnTo>
                <a:lnTo>
                  <a:pt x="5044439" y="4590440"/>
                </a:lnTo>
                <a:lnTo>
                  <a:pt x="2522219" y="5851550"/>
                </a:lnTo>
                <a:lnTo>
                  <a:pt x="0" y="4590440"/>
                </a:lnTo>
                <a:lnTo>
                  <a:pt x="0" y="1261110"/>
                </a:lnTo>
                <a:close/>
              </a:path>
            </a:pathLst>
          </a:custGeom>
          <a:effectLst/>
        </p:spPr>
        <p:txBody>
          <a:bodyPr wrap="square">
            <a:no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965683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Main Blank">
    <p:spTree>
      <p:nvGrpSpPr>
        <p:cNvPr id="1" name=""/>
        <p:cNvGrpSpPr/>
        <p:nvPr/>
      </p:nvGrpSpPr>
      <p:grpSpPr>
        <a:xfrm>
          <a:off x="0" y="0"/>
          <a:ext cx="0" cy="0"/>
          <a:chOff x="0" y="0"/>
          <a:chExt cx="0" cy="0"/>
        </a:xfrm>
      </p:grpSpPr>
      <p:sp>
        <p:nvSpPr>
          <p:cNvPr id="17" name="슬라이드 번호"/>
          <p:cNvSpPr txBox="1">
            <a:spLocks noGrp="1"/>
          </p:cNvSpPr>
          <p:nvPr>
            <p:ph type="sldNum" sz="quarter" idx="2"/>
          </p:nvPr>
        </p:nvSpPr>
        <p:spPr>
          <a:prstGeom prst="rect">
            <a:avLst/>
          </a:prstGeom>
        </p:spPr>
        <p:txBody>
          <a:bodyPr/>
          <a:lstStyle/>
          <a:p>
            <a:pPr defTabSz="1087117" hangingPunct="0"/>
            <a:fld id="{86CB4B4D-7CA3-9044-876B-883B54F8677D}" type="slidenum">
              <a:rPr lang="en-US" altLang="ko-KR" kern="0" smtClean="0"/>
              <a:pPr defTabSz="1087117" hangingPunct="0"/>
              <a:t>‹#›</a:t>
            </a:fld>
            <a:endParaRPr lang="en-US" altLang="ko-KR" kern="0"/>
          </a:p>
        </p:txBody>
      </p:sp>
    </p:spTree>
    <p:extLst>
      <p:ext uri="{BB962C8B-B14F-4D97-AF65-F5344CB8AC3E}">
        <p14:creationId xmlns:p14="http://schemas.microsoft.com/office/powerpoint/2010/main" val="316777735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24" name="Picture Placeholder 4"/>
          <p:cNvSpPr>
            <a:spLocks noGrp="1"/>
          </p:cNvSpPr>
          <p:nvPr>
            <p:ph type="pic" idx="21"/>
          </p:nvPr>
        </p:nvSpPr>
        <p:spPr>
          <a:xfrm>
            <a:off x="1" y="0"/>
            <a:ext cx="15597886" cy="13716000"/>
          </a:xfrm>
          <a:prstGeom prst="rect">
            <a:avLst/>
          </a:prstGeom>
        </p:spPr>
        <p:txBody>
          <a:bodyPr lIns="91439" tIns="45719" rIns="91439" bIns="45719"/>
          <a:lstStyle/>
          <a:p>
            <a:endParaRPr/>
          </a:p>
        </p:txBody>
      </p:sp>
      <p:sp>
        <p:nvSpPr>
          <p:cNvPr id="25" name="슬라이드 번호"/>
          <p:cNvSpPr txBox="1">
            <a:spLocks noGrp="1"/>
          </p:cNvSpPr>
          <p:nvPr>
            <p:ph type="sldNum" sz="quarter" idx="2"/>
          </p:nvPr>
        </p:nvSpPr>
        <p:spPr>
          <a:xfrm>
            <a:off x="17470649" y="12558876"/>
            <a:ext cx="5688118" cy="307648"/>
          </a:xfrm>
          <a:prstGeom prst="rect">
            <a:avLst/>
          </a:prstGeom>
        </p:spPr>
        <p:txBody>
          <a:bodyPr/>
          <a:lstStyle/>
          <a:p>
            <a:pPr defTabSz="1087117" hangingPunct="0"/>
            <a:fld id="{86CB4B4D-7CA3-9044-876B-883B54F8677D}" type="slidenum">
              <a:rPr lang="en-US" altLang="ko-KR" kern="0" smtClean="0"/>
              <a:pPr defTabSz="1087117" hangingPunct="0"/>
              <a:t>‹#›</a:t>
            </a:fld>
            <a:endParaRPr lang="en-US" altLang="ko-KR" kern="0"/>
          </a:p>
        </p:txBody>
      </p:sp>
    </p:spTree>
    <p:extLst>
      <p:ext uri="{BB962C8B-B14F-4D97-AF65-F5344CB8AC3E}">
        <p14:creationId xmlns:p14="http://schemas.microsoft.com/office/powerpoint/2010/main" val="159449442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b="1" i="0">
                <a:solidFill>
                  <a:schemeClr val="tx1">
                    <a:tint val="75000"/>
                  </a:schemeClr>
                </a:solidFill>
                <a:latin typeface="Lato Bold" charset="0"/>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b="1" i="0">
                <a:solidFill>
                  <a:schemeClr val="tx1">
                    <a:tint val="75000"/>
                  </a:schemeClr>
                </a:solidFill>
                <a:latin typeface="Lato Bold" charset="0"/>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b="1" i="0">
                <a:solidFill>
                  <a:schemeClr val="tx1">
                    <a:tint val="75000"/>
                  </a:schemeClr>
                </a:solidFill>
                <a:latin typeface="Lato Bold" charset="0"/>
              </a:defRPr>
            </a:lvl1pPr>
          </a:lstStyle>
          <a:p>
            <a:fld id="{FCEE2C88-6C8F-484D-AF69-578F576B1F44}" type="slidenum">
              <a:rPr lang="en-US" smtClean="0"/>
              <a:pPr/>
              <a:t>‹#›</a:t>
            </a:fld>
            <a:endParaRPr lang="en-US" dirty="0"/>
          </a:p>
        </p:txBody>
      </p:sp>
      <p:sp>
        <p:nvSpPr>
          <p:cNvPr id="8" name="Oval 7"/>
          <p:cNvSpPr/>
          <p:nvPr userDrawn="1"/>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9" name="TextBox 8"/>
          <p:cNvSpPr txBox="1"/>
          <p:nvPr userDrawn="1"/>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a:t>
            </a:fld>
            <a:endParaRPr lang="id-ID" sz="2800" b="1" i="0" dirty="0">
              <a:solidFill>
                <a:schemeClr val="bg1"/>
              </a:solidFill>
              <a:latin typeface="Lato Bold" charset="0"/>
              <a:cs typeface="Lato Bold"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47" r:id="rId1"/>
    <p:sldLayoutId id="2147483889" r:id="rId2"/>
    <p:sldLayoutId id="2147483804" r:id="rId3"/>
    <p:sldLayoutId id="2147483829" r:id="rId4"/>
    <p:sldLayoutId id="2147483883" r:id="rId5"/>
    <p:sldLayoutId id="2147483887" r:id="rId6"/>
    <p:sldLayoutId id="2147483888" r:id="rId7"/>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 name="Group 11"/>
          <p:cNvGrpSpPr/>
          <p:nvPr/>
        </p:nvGrpSpPr>
        <p:grpSpPr>
          <a:xfrm>
            <a:off x="-28856" y="13604787"/>
            <a:ext cx="24532273" cy="181431"/>
            <a:chOff x="0" y="0"/>
            <a:chExt cx="24538662" cy="181429"/>
          </a:xfrm>
        </p:grpSpPr>
        <p:sp>
          <p:nvSpPr>
            <p:cNvPr id="2" name="Rectangle 6"/>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Helvetica"/>
                </a:defRPr>
              </a:pPr>
              <a:endParaRPr sz="3599"/>
            </a:p>
          </p:txBody>
        </p:sp>
        <p:sp>
          <p:nvSpPr>
            <p:cNvPr id="3" name="Rectangle 7"/>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Helvetica"/>
                </a:defRPr>
              </a:pPr>
              <a:endParaRPr sz="3599"/>
            </a:p>
          </p:txBody>
        </p:sp>
        <p:sp>
          <p:nvSpPr>
            <p:cNvPr id="4" name="Rectangle 8"/>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Helvetica"/>
                </a:defRPr>
              </a:pPr>
              <a:endParaRPr sz="3599"/>
            </a:p>
          </p:txBody>
        </p:sp>
        <p:sp>
          <p:nvSpPr>
            <p:cNvPr id="5" name="Rectangle 9"/>
            <p:cNvSpPr/>
            <p:nvPr/>
          </p:nvSpPr>
          <p:spPr>
            <a:xfrm>
              <a:off x="14723197" y="0"/>
              <a:ext cx="4907733" cy="181430"/>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Helvetica"/>
                </a:defRPr>
              </a:pPr>
              <a:endParaRPr sz="3599"/>
            </a:p>
          </p:txBody>
        </p:sp>
        <p:sp>
          <p:nvSpPr>
            <p:cNvPr id="6" name="Rectangle 10"/>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Helvetica"/>
                </a:defRPr>
              </a:pPr>
              <a:endParaRPr sz="3599"/>
            </a:p>
          </p:txBody>
        </p:sp>
      </p:grpSp>
      <p:sp>
        <p:nvSpPr>
          <p:cNvPr id="8" name="슬라이드 번호"/>
          <p:cNvSpPr txBox="1">
            <a:spLocks noGrp="1"/>
          </p:cNvSpPr>
          <p:nvPr>
            <p:ph type="sldNum" sz="quarter" idx="2"/>
          </p:nvPr>
        </p:nvSpPr>
        <p:spPr>
          <a:xfrm>
            <a:off x="22903819" y="589159"/>
            <a:ext cx="824594" cy="304801"/>
          </a:xfrm>
          <a:prstGeom prst="rect">
            <a:avLst/>
          </a:prstGeom>
          <a:solidFill>
            <a:srgbClr val="FFFFFF"/>
          </a:solidFill>
          <a:ln w="12700">
            <a:miter lim="400000"/>
          </a:ln>
        </p:spPr>
        <p:txBody>
          <a:bodyPr lIns="0" tIns="0" rIns="0" bIns="0" anchor="ctr">
            <a:spAutoFit/>
          </a:bodyPr>
          <a:lstStyle>
            <a:lvl1pPr algn="ctr">
              <a:defRPr sz="1999">
                <a:solidFill>
                  <a:srgbClr val="FFFFFF"/>
                </a:solidFill>
                <a:latin typeface="+mn-lt"/>
                <a:ea typeface="+mn-ea"/>
                <a:cs typeface="+mn-cs"/>
                <a:sym typeface="Helvetica"/>
              </a:defRPr>
            </a:lvl1pPr>
          </a:lstStyle>
          <a:p>
            <a:fld id="{86CB4B4D-7CA3-9044-876B-883B54F8677D}" type="slidenum">
              <a:t>‹#›</a:t>
            </a:fld>
            <a:endParaRPr/>
          </a:p>
        </p:txBody>
      </p:sp>
      <p:sp>
        <p:nvSpPr>
          <p:cNvPr id="9" name="제목 텍스트"/>
          <p:cNvSpPr txBox="1">
            <a:spLocks noGrp="1"/>
          </p:cNvSpPr>
          <p:nvPr>
            <p:ph type="title"/>
          </p:nvPr>
        </p:nvSpPr>
        <p:spPr>
          <a:xfrm>
            <a:off x="1218883" y="184150"/>
            <a:ext cx="21939885" cy="3016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44" tIns="108744" rIns="108744" bIns="108744" anchor="ctr"/>
          <a:lstStyle/>
          <a:p>
            <a:r>
              <a:t>제목 텍스트</a:t>
            </a:r>
          </a:p>
        </p:txBody>
      </p:sp>
      <p:sp>
        <p:nvSpPr>
          <p:cNvPr id="10" name="본문 첫 번째 줄…"/>
          <p:cNvSpPr txBox="1">
            <a:spLocks noGrp="1"/>
          </p:cNvSpPr>
          <p:nvPr>
            <p:ph type="body" idx="1"/>
          </p:nvPr>
        </p:nvSpPr>
        <p:spPr>
          <a:xfrm>
            <a:off x="1218883" y="3200400"/>
            <a:ext cx="21939885"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44" tIns="108744" rIns="108744" bIns="108744"/>
          <a:lstStyle/>
          <a:p>
            <a:r>
              <a:t>본문 첫 번째 줄</a:t>
            </a:r>
          </a:p>
          <a:p>
            <a:pPr lvl="1"/>
            <a:r>
              <a:t>본문 두 번째 줄</a:t>
            </a:r>
          </a:p>
          <a:p>
            <a:pPr lvl="2"/>
            <a:r>
              <a:t>본문 세 번째 줄</a:t>
            </a:r>
          </a:p>
          <a:p>
            <a:pPr lvl="3"/>
            <a:r>
              <a:t>본문 네 번째 줄</a:t>
            </a:r>
          </a:p>
          <a:p>
            <a:pPr lvl="4"/>
            <a:r>
              <a:t>본문 다섯 번째 줄</a:t>
            </a:r>
          </a:p>
        </p:txBody>
      </p:sp>
    </p:spTree>
    <p:extLst>
      <p:ext uri="{BB962C8B-B14F-4D97-AF65-F5344CB8AC3E}">
        <p14:creationId xmlns:p14="http://schemas.microsoft.com/office/powerpoint/2010/main" val="3314623647"/>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Lst>
  <p:transition spd="med"/>
  <p:txStyles>
    <p:titleStyle>
      <a:lvl1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1pPr>
      <a:lvl2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2pPr>
      <a:lvl3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3pPr>
      <a:lvl4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4pPr>
      <a:lvl5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5pPr>
      <a:lvl6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6pPr>
      <a:lvl7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7pPr>
      <a:lvl8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8pPr>
      <a:lvl9pPr marL="0" marR="0" indent="0" algn="ctr" defTabSz="1087117" rtl="0" latinLnBrk="0">
        <a:lnSpc>
          <a:spcPct val="100000"/>
        </a:lnSpc>
        <a:spcBef>
          <a:spcPts val="0"/>
        </a:spcBef>
        <a:spcAft>
          <a:spcPts val="0"/>
        </a:spcAft>
        <a:buClrTx/>
        <a:buSzTx/>
        <a:buFontTx/>
        <a:buNone/>
        <a:tabLst/>
        <a:defRPr sz="5998" b="0" i="0" u="none" strike="noStrike" cap="none" spc="0" baseline="0">
          <a:solidFill>
            <a:srgbClr val="FFFFFF"/>
          </a:solidFill>
          <a:uFillTx/>
          <a:latin typeface="+mn-lt"/>
          <a:ea typeface="+mn-ea"/>
          <a:cs typeface="+mn-cs"/>
          <a:sym typeface="Helvetica"/>
        </a:defRPr>
      </a:lvl9pPr>
    </p:titleStyle>
    <p:bodyStyle>
      <a:lvl1pPr marL="0" marR="0" indent="0" algn="ctr" defTabSz="1087117" rtl="0" latinLnBrk="0">
        <a:lnSpc>
          <a:spcPct val="130000"/>
        </a:lnSpc>
        <a:spcBef>
          <a:spcPts val="500"/>
        </a:spcBef>
        <a:spcAft>
          <a:spcPts val="0"/>
        </a:spcAft>
        <a:buClrTx/>
        <a:buSzTx/>
        <a:buFontTx/>
        <a:buNone/>
        <a:tabLst/>
        <a:defRPr sz="2399" b="0" i="0" u="none" strike="noStrike" cap="none" spc="0" baseline="0">
          <a:solidFill>
            <a:srgbClr val="494949"/>
          </a:solidFill>
          <a:uFillTx/>
          <a:latin typeface="+mn-lt"/>
          <a:ea typeface="+mn-ea"/>
          <a:cs typeface="+mn-cs"/>
          <a:sym typeface="Helvetica"/>
        </a:defRPr>
      </a:lvl1pPr>
      <a:lvl2pPr marL="0" marR="0" indent="1087117" algn="ctr" defTabSz="1087117" rtl="0" latinLnBrk="0">
        <a:lnSpc>
          <a:spcPct val="130000"/>
        </a:lnSpc>
        <a:spcBef>
          <a:spcPts val="500"/>
        </a:spcBef>
        <a:spcAft>
          <a:spcPts val="0"/>
        </a:spcAft>
        <a:buClrTx/>
        <a:buSzTx/>
        <a:buFontTx/>
        <a:buNone/>
        <a:tabLst/>
        <a:defRPr sz="2399" b="0" i="0" u="none" strike="noStrike" cap="none" spc="0" baseline="0">
          <a:solidFill>
            <a:srgbClr val="494949"/>
          </a:solidFill>
          <a:uFillTx/>
          <a:latin typeface="+mn-lt"/>
          <a:ea typeface="+mn-ea"/>
          <a:cs typeface="+mn-cs"/>
          <a:sym typeface="Helvetica"/>
        </a:defRPr>
      </a:lvl2pPr>
      <a:lvl3pPr marL="0" marR="0" indent="2174235" algn="ctr" defTabSz="1087117" rtl="0" latinLnBrk="0">
        <a:lnSpc>
          <a:spcPct val="130000"/>
        </a:lnSpc>
        <a:spcBef>
          <a:spcPts val="500"/>
        </a:spcBef>
        <a:spcAft>
          <a:spcPts val="0"/>
        </a:spcAft>
        <a:buClrTx/>
        <a:buSzTx/>
        <a:buFontTx/>
        <a:buNone/>
        <a:tabLst/>
        <a:defRPr sz="2399" b="0" i="0" u="none" strike="noStrike" cap="none" spc="0" baseline="0">
          <a:solidFill>
            <a:srgbClr val="494949"/>
          </a:solidFill>
          <a:uFillTx/>
          <a:latin typeface="+mn-lt"/>
          <a:ea typeface="+mn-ea"/>
          <a:cs typeface="+mn-cs"/>
          <a:sym typeface="Helvetica"/>
        </a:defRPr>
      </a:lvl3pPr>
      <a:lvl4pPr marL="0" marR="0" indent="3261359" algn="ctr" defTabSz="1087117" rtl="0" latinLnBrk="0">
        <a:lnSpc>
          <a:spcPct val="130000"/>
        </a:lnSpc>
        <a:spcBef>
          <a:spcPts val="500"/>
        </a:spcBef>
        <a:spcAft>
          <a:spcPts val="0"/>
        </a:spcAft>
        <a:buClrTx/>
        <a:buSzTx/>
        <a:buFontTx/>
        <a:buNone/>
        <a:tabLst/>
        <a:defRPr sz="2399" b="0" i="0" u="none" strike="noStrike" cap="none" spc="0" baseline="0">
          <a:solidFill>
            <a:srgbClr val="494949"/>
          </a:solidFill>
          <a:uFillTx/>
          <a:latin typeface="+mn-lt"/>
          <a:ea typeface="+mn-ea"/>
          <a:cs typeface="+mn-cs"/>
          <a:sym typeface="Helvetica"/>
        </a:defRPr>
      </a:lvl4pPr>
      <a:lvl5pPr marL="0" marR="0" indent="4348474" algn="ctr" defTabSz="1087117" rtl="0" latinLnBrk="0">
        <a:lnSpc>
          <a:spcPct val="130000"/>
        </a:lnSpc>
        <a:spcBef>
          <a:spcPts val="500"/>
        </a:spcBef>
        <a:spcAft>
          <a:spcPts val="0"/>
        </a:spcAft>
        <a:buClrTx/>
        <a:buSzTx/>
        <a:buFontTx/>
        <a:buNone/>
        <a:tabLst/>
        <a:defRPr sz="2399" b="0" i="0" u="none" strike="noStrike" cap="none" spc="0" baseline="0">
          <a:solidFill>
            <a:srgbClr val="494949"/>
          </a:solidFill>
          <a:uFillTx/>
          <a:latin typeface="+mn-lt"/>
          <a:ea typeface="+mn-ea"/>
          <a:cs typeface="+mn-cs"/>
          <a:sym typeface="Helvetica"/>
        </a:defRPr>
      </a:lvl5pPr>
      <a:lvl6pPr marL="5707371" marR="0" indent="-271779" algn="ctr" defTabSz="1087117" rtl="0" latinLnBrk="0">
        <a:lnSpc>
          <a:spcPct val="130000"/>
        </a:lnSpc>
        <a:spcBef>
          <a:spcPts val="500"/>
        </a:spcBef>
        <a:spcAft>
          <a:spcPts val="0"/>
        </a:spcAft>
        <a:buClrTx/>
        <a:buSzPct val="100000"/>
        <a:buFontTx/>
        <a:buChar char="•"/>
        <a:tabLst/>
        <a:defRPr sz="2399" b="0" i="0" u="none" strike="noStrike" cap="none" spc="0" baseline="0">
          <a:solidFill>
            <a:srgbClr val="494949"/>
          </a:solidFill>
          <a:uFillTx/>
          <a:latin typeface="+mn-lt"/>
          <a:ea typeface="+mn-ea"/>
          <a:cs typeface="+mn-cs"/>
          <a:sym typeface="Helvetica"/>
        </a:defRPr>
      </a:lvl6pPr>
      <a:lvl7pPr marL="6794491" marR="0" indent="-271779" algn="ctr" defTabSz="1087117" rtl="0" latinLnBrk="0">
        <a:lnSpc>
          <a:spcPct val="130000"/>
        </a:lnSpc>
        <a:spcBef>
          <a:spcPts val="500"/>
        </a:spcBef>
        <a:spcAft>
          <a:spcPts val="0"/>
        </a:spcAft>
        <a:buClrTx/>
        <a:buSzPct val="100000"/>
        <a:buFontTx/>
        <a:buChar char="•"/>
        <a:tabLst/>
        <a:defRPr sz="2399" b="0" i="0" u="none" strike="noStrike" cap="none" spc="0" baseline="0">
          <a:solidFill>
            <a:srgbClr val="494949"/>
          </a:solidFill>
          <a:uFillTx/>
          <a:latin typeface="+mn-lt"/>
          <a:ea typeface="+mn-ea"/>
          <a:cs typeface="+mn-cs"/>
          <a:sym typeface="Helvetica"/>
        </a:defRPr>
      </a:lvl7pPr>
      <a:lvl8pPr marL="7881614" marR="0" indent="-271780" algn="ctr" defTabSz="1087117" rtl="0" latinLnBrk="0">
        <a:lnSpc>
          <a:spcPct val="130000"/>
        </a:lnSpc>
        <a:spcBef>
          <a:spcPts val="500"/>
        </a:spcBef>
        <a:spcAft>
          <a:spcPts val="0"/>
        </a:spcAft>
        <a:buClrTx/>
        <a:buSzPct val="100000"/>
        <a:buFontTx/>
        <a:buChar char="•"/>
        <a:tabLst/>
        <a:defRPr sz="2399" b="0" i="0" u="none" strike="noStrike" cap="none" spc="0" baseline="0">
          <a:solidFill>
            <a:srgbClr val="494949"/>
          </a:solidFill>
          <a:uFillTx/>
          <a:latin typeface="+mn-lt"/>
          <a:ea typeface="+mn-ea"/>
          <a:cs typeface="+mn-cs"/>
          <a:sym typeface="Helvetica"/>
        </a:defRPr>
      </a:lvl8pPr>
      <a:lvl9pPr marL="8968731" marR="0" indent="-271780" algn="ctr" defTabSz="1087117" rtl="0" latinLnBrk="0">
        <a:lnSpc>
          <a:spcPct val="130000"/>
        </a:lnSpc>
        <a:spcBef>
          <a:spcPts val="500"/>
        </a:spcBef>
        <a:spcAft>
          <a:spcPts val="0"/>
        </a:spcAft>
        <a:buClrTx/>
        <a:buSzPct val="100000"/>
        <a:buFontTx/>
        <a:buChar char="•"/>
        <a:tabLst/>
        <a:defRPr sz="2399" b="0" i="0" u="none" strike="noStrike" cap="none" spc="0" baseline="0">
          <a:solidFill>
            <a:srgbClr val="494949"/>
          </a:solidFill>
          <a:uFillTx/>
          <a:latin typeface="+mn-lt"/>
          <a:ea typeface="+mn-ea"/>
          <a:cs typeface="+mn-cs"/>
          <a:sym typeface="Helvetica"/>
        </a:defRPr>
      </a:lvl9pPr>
    </p:bodyStyle>
    <p:otherStyle>
      <a:lvl1pPr marL="0" marR="0" indent="0"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1pPr>
      <a:lvl2pPr marL="0" marR="0" indent="1087117"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2pPr>
      <a:lvl3pPr marL="0" marR="0" indent="2174235"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3pPr>
      <a:lvl4pPr marL="0" marR="0" indent="3261359"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4pPr>
      <a:lvl5pPr marL="0" marR="0" indent="4348474"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5pPr>
      <a:lvl6pPr marL="0" marR="0" indent="5435594"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6pPr>
      <a:lvl7pPr marL="0" marR="0" indent="6522713"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7pPr>
      <a:lvl8pPr marL="0" marR="0" indent="7609831"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8pPr>
      <a:lvl9pPr marL="0" marR="0" indent="8696948" algn="ctr" defTabSz="1087117" rtl="0" latinLnBrk="0">
        <a:lnSpc>
          <a:spcPct val="100000"/>
        </a:lnSpc>
        <a:spcBef>
          <a:spcPts val="0"/>
        </a:spcBef>
        <a:spcAft>
          <a:spcPts val="0"/>
        </a:spcAft>
        <a:buClrTx/>
        <a:buSzTx/>
        <a:buFontTx/>
        <a:buNone/>
        <a:tabLst/>
        <a:defRPr sz="1999"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8935186" y="7964172"/>
            <a:ext cx="6543464" cy="6997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600" spc="300" dirty="0">
                <a:solidFill>
                  <a:schemeClr val="bg2">
                    <a:lumMod val="65000"/>
                  </a:schemeClr>
                </a:solidFill>
                <a:latin typeface="Lato" charset="0"/>
                <a:ea typeface="Lato" charset="0"/>
                <a:cs typeface="Lato" charset="0"/>
              </a:rPr>
              <a:t>FREE PRESENTATION TEMPLATE</a:t>
            </a:r>
          </a:p>
        </p:txBody>
      </p:sp>
      <p:sp>
        <p:nvSpPr>
          <p:cNvPr id="21" name="Rectangle 20"/>
          <p:cNvSpPr>
            <a:spLocks/>
          </p:cNvSpPr>
          <p:nvPr/>
        </p:nvSpPr>
        <p:spPr bwMode="auto">
          <a:xfrm>
            <a:off x="7398919" y="5906383"/>
            <a:ext cx="9624430" cy="21236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r>
              <a:rPr lang="en-US" sz="13800" b="1" spc="1200" dirty="0">
                <a:solidFill>
                  <a:schemeClr val="tx2"/>
                </a:solidFill>
                <a:latin typeface="Lato Black" charset="0"/>
                <a:ea typeface="Lato Black" charset="0"/>
                <a:cs typeface="Lato Black" charset="0"/>
                <a:sym typeface="Bebas Neue" charset="0"/>
              </a:rPr>
              <a:t>BUSINESS</a:t>
            </a:r>
          </a:p>
        </p:txBody>
      </p:sp>
      <p:sp>
        <p:nvSpPr>
          <p:cNvPr id="22" name="Freeform 21"/>
          <p:cNvSpPr>
            <a:spLocks noChangeArrowheads="1"/>
          </p:cNvSpPr>
          <p:nvPr/>
        </p:nvSpPr>
        <p:spPr bwMode="auto">
          <a:xfrm>
            <a:off x="11013352" y="3779602"/>
            <a:ext cx="2395554" cy="1996730"/>
          </a:xfrm>
          <a:custGeom>
            <a:avLst/>
            <a:gdLst>
              <a:gd name="T0" fmla="*/ 8005 w 8105"/>
              <a:gd name="T1" fmla="*/ 1673 h 6754"/>
              <a:gd name="T2" fmla="*/ 8005 w 8105"/>
              <a:gd name="T3" fmla="*/ 1673 h 6754"/>
              <a:gd name="T4" fmla="*/ 7759 w 8105"/>
              <a:gd name="T5" fmla="*/ 1673 h 6754"/>
              <a:gd name="T6" fmla="*/ 5636 w 8105"/>
              <a:gd name="T7" fmla="*/ 3294 h 6754"/>
              <a:gd name="T8" fmla="*/ 4240 w 8105"/>
              <a:gd name="T9" fmla="*/ 148 h 6754"/>
              <a:gd name="T10" fmla="*/ 3867 w 8105"/>
              <a:gd name="T11" fmla="*/ 148 h 6754"/>
              <a:gd name="T12" fmla="*/ 2458 w 8105"/>
              <a:gd name="T13" fmla="*/ 3332 h 6754"/>
              <a:gd name="T14" fmla="*/ 352 w 8105"/>
              <a:gd name="T15" fmla="*/ 1677 h 6754"/>
              <a:gd name="T16" fmla="*/ 102 w 8105"/>
              <a:gd name="T17" fmla="*/ 1673 h 6754"/>
              <a:gd name="T18" fmla="*/ 36 w 8105"/>
              <a:gd name="T19" fmla="*/ 1912 h 6754"/>
              <a:gd name="T20" fmla="*/ 1498 w 8105"/>
              <a:gd name="T21" fmla="*/ 5688 h 6754"/>
              <a:gd name="T22" fmla="*/ 1688 w 8105"/>
              <a:gd name="T23" fmla="*/ 5818 h 6754"/>
              <a:gd name="T24" fmla="*/ 6420 w 8105"/>
              <a:gd name="T25" fmla="*/ 5818 h 6754"/>
              <a:gd name="T26" fmla="*/ 6610 w 8105"/>
              <a:gd name="T27" fmla="*/ 5688 h 6754"/>
              <a:gd name="T28" fmla="*/ 8072 w 8105"/>
              <a:gd name="T29" fmla="*/ 1912 h 6754"/>
              <a:gd name="T30" fmla="*/ 8005 w 8105"/>
              <a:gd name="T31" fmla="*/ 1673 h 6754"/>
              <a:gd name="T32" fmla="*/ 4054 w 8105"/>
              <a:gd name="T33" fmla="*/ 735 h 6754"/>
              <a:gd name="T34" fmla="*/ 4054 w 8105"/>
              <a:gd name="T35" fmla="*/ 735 h 6754"/>
              <a:gd name="T36" fmla="*/ 5298 w 8105"/>
              <a:gd name="T37" fmla="*/ 3551 h 6754"/>
              <a:gd name="T38" fmla="*/ 3998 w 8105"/>
              <a:gd name="T39" fmla="*/ 4542 h 6754"/>
              <a:gd name="T40" fmla="*/ 2788 w 8105"/>
              <a:gd name="T41" fmla="*/ 3593 h 6754"/>
              <a:gd name="T42" fmla="*/ 4054 w 8105"/>
              <a:gd name="T43" fmla="*/ 735 h 6754"/>
              <a:gd name="T44" fmla="*/ 2285 w 8105"/>
              <a:gd name="T45" fmla="*/ 3719 h 6754"/>
              <a:gd name="T46" fmla="*/ 2285 w 8105"/>
              <a:gd name="T47" fmla="*/ 3719 h 6754"/>
              <a:gd name="T48" fmla="*/ 1691 w 8105"/>
              <a:gd name="T49" fmla="*/ 5059 h 6754"/>
              <a:gd name="T50" fmla="*/ 686 w 8105"/>
              <a:gd name="T51" fmla="*/ 2461 h 6754"/>
              <a:gd name="T52" fmla="*/ 2285 w 8105"/>
              <a:gd name="T53" fmla="*/ 3719 h 6754"/>
              <a:gd name="T54" fmla="*/ 1983 w 8105"/>
              <a:gd name="T55" fmla="*/ 5410 h 6754"/>
              <a:gd name="T56" fmla="*/ 1983 w 8105"/>
              <a:gd name="T57" fmla="*/ 5410 h 6754"/>
              <a:gd name="T58" fmla="*/ 2620 w 8105"/>
              <a:gd name="T59" fmla="*/ 3980 h 6754"/>
              <a:gd name="T60" fmla="*/ 3664 w 8105"/>
              <a:gd name="T61" fmla="*/ 4799 h 6754"/>
              <a:gd name="T62" fmla="*/ 2866 w 8105"/>
              <a:gd name="T63" fmla="*/ 5410 h 6754"/>
              <a:gd name="T64" fmla="*/ 1983 w 8105"/>
              <a:gd name="T65" fmla="*/ 5410 h 6754"/>
              <a:gd name="T66" fmla="*/ 3540 w 8105"/>
              <a:gd name="T67" fmla="*/ 5410 h 6754"/>
              <a:gd name="T68" fmla="*/ 3540 w 8105"/>
              <a:gd name="T69" fmla="*/ 5410 h 6754"/>
              <a:gd name="T70" fmla="*/ 3994 w 8105"/>
              <a:gd name="T71" fmla="*/ 5062 h 6754"/>
              <a:gd name="T72" fmla="*/ 4437 w 8105"/>
              <a:gd name="T73" fmla="*/ 5410 h 6754"/>
              <a:gd name="T74" fmla="*/ 3540 w 8105"/>
              <a:gd name="T75" fmla="*/ 5410 h 6754"/>
              <a:gd name="T76" fmla="*/ 5084 w 8105"/>
              <a:gd name="T77" fmla="*/ 5396 h 6754"/>
              <a:gd name="T78" fmla="*/ 5084 w 8105"/>
              <a:gd name="T79" fmla="*/ 5396 h 6754"/>
              <a:gd name="T80" fmla="*/ 4331 w 8105"/>
              <a:gd name="T81" fmla="*/ 4806 h 6754"/>
              <a:gd name="T82" fmla="*/ 5470 w 8105"/>
              <a:gd name="T83" fmla="*/ 3934 h 6754"/>
              <a:gd name="T84" fmla="*/ 6121 w 8105"/>
              <a:gd name="T85" fmla="*/ 5410 h 6754"/>
              <a:gd name="T86" fmla="*/ 5098 w 8105"/>
              <a:gd name="T87" fmla="*/ 5410 h 6754"/>
              <a:gd name="T88" fmla="*/ 5084 w 8105"/>
              <a:gd name="T89" fmla="*/ 5396 h 6754"/>
              <a:gd name="T90" fmla="*/ 6416 w 8105"/>
              <a:gd name="T91" fmla="*/ 5059 h 6754"/>
              <a:gd name="T92" fmla="*/ 6416 w 8105"/>
              <a:gd name="T93" fmla="*/ 5059 h 6754"/>
              <a:gd name="T94" fmla="*/ 5804 w 8105"/>
              <a:gd name="T95" fmla="*/ 3677 h 6754"/>
              <a:gd name="T96" fmla="*/ 7429 w 8105"/>
              <a:gd name="T97" fmla="*/ 2440 h 6754"/>
              <a:gd name="T98" fmla="*/ 6416 w 8105"/>
              <a:gd name="T99" fmla="*/ 5059 h 6754"/>
              <a:gd name="T100" fmla="*/ 6602 w 8105"/>
              <a:gd name="T101" fmla="*/ 6549 h 6754"/>
              <a:gd name="T102" fmla="*/ 6602 w 8105"/>
              <a:gd name="T103" fmla="*/ 6549 h 6754"/>
              <a:gd name="T104" fmla="*/ 6399 w 8105"/>
              <a:gd name="T105" fmla="*/ 6753 h 6754"/>
              <a:gd name="T106" fmla="*/ 1709 w 8105"/>
              <a:gd name="T107" fmla="*/ 6753 h 6754"/>
              <a:gd name="T108" fmla="*/ 1505 w 8105"/>
              <a:gd name="T109" fmla="*/ 6549 h 6754"/>
              <a:gd name="T110" fmla="*/ 1709 w 8105"/>
              <a:gd name="T111" fmla="*/ 6345 h 6754"/>
              <a:gd name="T112" fmla="*/ 6399 w 8105"/>
              <a:gd name="T113" fmla="*/ 6345 h 6754"/>
              <a:gd name="T114" fmla="*/ 6602 w 8105"/>
              <a:gd name="T115" fmla="*/ 6549 h 6754"/>
              <a:gd name="T116" fmla="*/ 6602 w 8105"/>
              <a:gd name="T117" fmla="*/ 6549 h 6754"/>
              <a:gd name="T118" fmla="*/ 6602 w 8105"/>
              <a:gd name="T119" fmla="*/ 6549 h 6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05" h="6754">
                <a:moveTo>
                  <a:pt x="8005" y="1673"/>
                </a:moveTo>
                <a:lnTo>
                  <a:pt x="8005" y="1673"/>
                </a:lnTo>
                <a:cubicBezTo>
                  <a:pt x="7931" y="1617"/>
                  <a:pt x="7829" y="1617"/>
                  <a:pt x="7759" y="1673"/>
                </a:cubicBezTo>
                <a:cubicBezTo>
                  <a:pt x="5636" y="3294"/>
                  <a:pt x="5636" y="3294"/>
                  <a:pt x="5636" y="3294"/>
                </a:cubicBezTo>
                <a:cubicBezTo>
                  <a:pt x="4240" y="148"/>
                  <a:pt x="4240" y="148"/>
                  <a:pt x="4240" y="148"/>
                </a:cubicBezTo>
                <a:cubicBezTo>
                  <a:pt x="4177" y="0"/>
                  <a:pt x="3931" y="0"/>
                  <a:pt x="3867" y="148"/>
                </a:cubicBezTo>
                <a:cubicBezTo>
                  <a:pt x="2458" y="3332"/>
                  <a:pt x="2458" y="3332"/>
                  <a:pt x="2458" y="3332"/>
                </a:cubicBezTo>
                <a:cubicBezTo>
                  <a:pt x="352" y="1677"/>
                  <a:pt x="352" y="1677"/>
                  <a:pt x="352" y="1677"/>
                </a:cubicBezTo>
                <a:cubicBezTo>
                  <a:pt x="282" y="1617"/>
                  <a:pt x="180" y="1617"/>
                  <a:pt x="102" y="1673"/>
                </a:cubicBezTo>
                <a:cubicBezTo>
                  <a:pt x="32" y="1726"/>
                  <a:pt x="0" y="1824"/>
                  <a:pt x="36" y="1912"/>
                </a:cubicBezTo>
                <a:cubicBezTo>
                  <a:pt x="1498" y="5688"/>
                  <a:pt x="1498" y="5688"/>
                  <a:pt x="1498" y="5688"/>
                </a:cubicBezTo>
                <a:cubicBezTo>
                  <a:pt x="1526" y="5765"/>
                  <a:pt x="1604" y="5818"/>
                  <a:pt x="1688" y="5818"/>
                </a:cubicBezTo>
                <a:cubicBezTo>
                  <a:pt x="6420" y="5818"/>
                  <a:pt x="6420" y="5818"/>
                  <a:pt x="6420" y="5818"/>
                </a:cubicBezTo>
                <a:cubicBezTo>
                  <a:pt x="6504" y="5818"/>
                  <a:pt x="6582" y="5765"/>
                  <a:pt x="6610" y="5688"/>
                </a:cubicBezTo>
                <a:cubicBezTo>
                  <a:pt x="8072" y="1912"/>
                  <a:pt x="8072" y="1912"/>
                  <a:pt x="8072" y="1912"/>
                </a:cubicBezTo>
                <a:cubicBezTo>
                  <a:pt x="8104" y="1824"/>
                  <a:pt x="8079" y="1729"/>
                  <a:pt x="8005" y="1673"/>
                </a:cubicBezTo>
                <a:close/>
                <a:moveTo>
                  <a:pt x="4054" y="735"/>
                </a:moveTo>
                <a:lnTo>
                  <a:pt x="4054" y="735"/>
                </a:lnTo>
                <a:cubicBezTo>
                  <a:pt x="5298" y="3551"/>
                  <a:pt x="5298" y="3551"/>
                  <a:pt x="5298" y="3551"/>
                </a:cubicBezTo>
                <a:cubicBezTo>
                  <a:pt x="3998" y="4542"/>
                  <a:pt x="3998" y="4542"/>
                  <a:pt x="3998" y="4542"/>
                </a:cubicBezTo>
                <a:cubicBezTo>
                  <a:pt x="2788" y="3593"/>
                  <a:pt x="2788" y="3593"/>
                  <a:pt x="2788" y="3593"/>
                </a:cubicBezTo>
                <a:lnTo>
                  <a:pt x="4054" y="735"/>
                </a:lnTo>
                <a:close/>
                <a:moveTo>
                  <a:pt x="2285" y="3719"/>
                </a:moveTo>
                <a:lnTo>
                  <a:pt x="2285" y="3719"/>
                </a:lnTo>
                <a:cubicBezTo>
                  <a:pt x="1691" y="5059"/>
                  <a:pt x="1691" y="5059"/>
                  <a:pt x="1691" y="5059"/>
                </a:cubicBezTo>
                <a:cubicBezTo>
                  <a:pt x="686" y="2461"/>
                  <a:pt x="686" y="2461"/>
                  <a:pt x="686" y="2461"/>
                </a:cubicBezTo>
                <a:lnTo>
                  <a:pt x="2285" y="3719"/>
                </a:lnTo>
                <a:close/>
                <a:moveTo>
                  <a:pt x="1983" y="5410"/>
                </a:moveTo>
                <a:lnTo>
                  <a:pt x="1983" y="5410"/>
                </a:lnTo>
                <a:cubicBezTo>
                  <a:pt x="2620" y="3980"/>
                  <a:pt x="2620" y="3980"/>
                  <a:pt x="2620" y="3980"/>
                </a:cubicBezTo>
                <a:cubicBezTo>
                  <a:pt x="3664" y="4799"/>
                  <a:pt x="3664" y="4799"/>
                  <a:pt x="3664" y="4799"/>
                </a:cubicBezTo>
                <a:cubicBezTo>
                  <a:pt x="2866" y="5410"/>
                  <a:pt x="2866" y="5410"/>
                  <a:pt x="2866" y="5410"/>
                </a:cubicBezTo>
                <a:lnTo>
                  <a:pt x="1983" y="5410"/>
                </a:lnTo>
                <a:close/>
                <a:moveTo>
                  <a:pt x="3540" y="5410"/>
                </a:moveTo>
                <a:lnTo>
                  <a:pt x="3540" y="5410"/>
                </a:lnTo>
                <a:cubicBezTo>
                  <a:pt x="3994" y="5062"/>
                  <a:pt x="3994" y="5062"/>
                  <a:pt x="3994" y="5062"/>
                </a:cubicBezTo>
                <a:cubicBezTo>
                  <a:pt x="4437" y="5410"/>
                  <a:pt x="4437" y="5410"/>
                  <a:pt x="4437" y="5410"/>
                </a:cubicBezTo>
                <a:lnTo>
                  <a:pt x="3540" y="5410"/>
                </a:lnTo>
                <a:close/>
                <a:moveTo>
                  <a:pt x="5084" y="5396"/>
                </a:moveTo>
                <a:lnTo>
                  <a:pt x="5084" y="5396"/>
                </a:lnTo>
                <a:cubicBezTo>
                  <a:pt x="4331" y="4806"/>
                  <a:pt x="4331" y="4806"/>
                  <a:pt x="4331" y="4806"/>
                </a:cubicBezTo>
                <a:cubicBezTo>
                  <a:pt x="5470" y="3934"/>
                  <a:pt x="5470" y="3934"/>
                  <a:pt x="5470" y="3934"/>
                </a:cubicBezTo>
                <a:cubicBezTo>
                  <a:pt x="6121" y="5410"/>
                  <a:pt x="6121" y="5410"/>
                  <a:pt x="6121" y="5410"/>
                </a:cubicBezTo>
                <a:cubicBezTo>
                  <a:pt x="5098" y="5410"/>
                  <a:pt x="5098" y="5410"/>
                  <a:pt x="5098" y="5410"/>
                </a:cubicBezTo>
                <a:cubicBezTo>
                  <a:pt x="5094" y="5403"/>
                  <a:pt x="5091" y="5400"/>
                  <a:pt x="5084" y="5396"/>
                </a:cubicBezTo>
                <a:close/>
                <a:moveTo>
                  <a:pt x="6416" y="5059"/>
                </a:moveTo>
                <a:lnTo>
                  <a:pt x="6416" y="5059"/>
                </a:lnTo>
                <a:cubicBezTo>
                  <a:pt x="5804" y="3677"/>
                  <a:pt x="5804" y="3677"/>
                  <a:pt x="5804" y="3677"/>
                </a:cubicBezTo>
                <a:cubicBezTo>
                  <a:pt x="7429" y="2440"/>
                  <a:pt x="7429" y="2440"/>
                  <a:pt x="7429" y="2440"/>
                </a:cubicBezTo>
                <a:lnTo>
                  <a:pt x="6416" y="5059"/>
                </a:lnTo>
                <a:close/>
                <a:moveTo>
                  <a:pt x="6602" y="6549"/>
                </a:moveTo>
                <a:lnTo>
                  <a:pt x="6602" y="6549"/>
                </a:lnTo>
                <a:cubicBezTo>
                  <a:pt x="6602" y="6662"/>
                  <a:pt x="6511" y="6753"/>
                  <a:pt x="6399" y="6753"/>
                </a:cubicBezTo>
                <a:cubicBezTo>
                  <a:pt x="1709" y="6753"/>
                  <a:pt x="1709" y="6753"/>
                  <a:pt x="1709" y="6753"/>
                </a:cubicBezTo>
                <a:cubicBezTo>
                  <a:pt x="1596" y="6753"/>
                  <a:pt x="1505" y="6662"/>
                  <a:pt x="1505" y="6549"/>
                </a:cubicBezTo>
                <a:cubicBezTo>
                  <a:pt x="1505" y="6437"/>
                  <a:pt x="1596" y="6345"/>
                  <a:pt x="1709" y="6345"/>
                </a:cubicBezTo>
                <a:cubicBezTo>
                  <a:pt x="6399" y="6345"/>
                  <a:pt x="6399" y="6345"/>
                  <a:pt x="6399" y="6345"/>
                </a:cubicBezTo>
                <a:cubicBezTo>
                  <a:pt x="6511" y="6345"/>
                  <a:pt x="6602" y="6437"/>
                  <a:pt x="6602" y="6549"/>
                </a:cubicBezTo>
                <a:close/>
                <a:moveTo>
                  <a:pt x="6602" y="6549"/>
                </a:moveTo>
                <a:lnTo>
                  <a:pt x="6602" y="6549"/>
                </a:lnTo>
                <a:close/>
              </a:path>
            </a:pathLst>
          </a:custGeom>
          <a:solidFill>
            <a:schemeClr val="accent1"/>
          </a:solidFill>
          <a:ln>
            <a:noFill/>
          </a:ln>
          <a:effectLst/>
        </p:spPr>
        <p:txBody>
          <a:bodyPr wrap="none" anchor="ctr"/>
          <a:lstStyle/>
          <a:p>
            <a:endParaRPr lang="en-US" sz="7197">
              <a:solidFill>
                <a:schemeClr val="tx2"/>
              </a:solidFill>
            </a:endParaRPr>
          </a:p>
        </p:txBody>
      </p:sp>
    </p:spTree>
    <p:extLst>
      <p:ext uri="{BB962C8B-B14F-4D97-AF65-F5344CB8AC3E}">
        <p14:creationId xmlns:p14="http://schemas.microsoft.com/office/powerpoint/2010/main" val="408161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2"/>
          <p:cNvSpPr txBox="1">
            <a:spLocks/>
          </p:cNvSpPr>
          <p:nvPr/>
        </p:nvSpPr>
        <p:spPr>
          <a:xfrm>
            <a:off x="15544169" y="9567430"/>
            <a:ext cx="495177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a:t>
            </a:r>
          </a:p>
        </p:txBody>
      </p:sp>
      <p:sp>
        <p:nvSpPr>
          <p:cNvPr id="62" name="TextBox 61"/>
          <p:cNvSpPr txBox="1"/>
          <p:nvPr/>
        </p:nvSpPr>
        <p:spPr>
          <a:xfrm>
            <a:off x="17202529" y="8476842"/>
            <a:ext cx="1603324"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Social Media</a:t>
            </a:r>
          </a:p>
        </p:txBody>
      </p:sp>
      <p:sp>
        <p:nvSpPr>
          <p:cNvPr id="63" name="TextBox 62"/>
          <p:cNvSpPr txBox="1"/>
          <p:nvPr/>
        </p:nvSpPr>
        <p:spPr>
          <a:xfrm>
            <a:off x="16560528" y="8958997"/>
            <a:ext cx="2887330" cy="523220"/>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JOHNY COFFEE</a:t>
            </a:r>
          </a:p>
        </p:txBody>
      </p:sp>
      <p:sp>
        <p:nvSpPr>
          <p:cNvPr id="64" name="Subtitle 2"/>
          <p:cNvSpPr txBox="1">
            <a:spLocks/>
          </p:cNvSpPr>
          <p:nvPr/>
        </p:nvSpPr>
        <p:spPr>
          <a:xfrm>
            <a:off x="3879993" y="9567430"/>
            <a:ext cx="495177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a:t>
            </a:r>
          </a:p>
        </p:txBody>
      </p:sp>
      <p:sp>
        <p:nvSpPr>
          <p:cNvPr id="71" name="TextBox 70"/>
          <p:cNvSpPr txBox="1"/>
          <p:nvPr/>
        </p:nvSpPr>
        <p:spPr>
          <a:xfrm>
            <a:off x="5273086" y="8476842"/>
            <a:ext cx="2133854"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General Manager</a:t>
            </a:r>
          </a:p>
        </p:txBody>
      </p:sp>
      <p:sp>
        <p:nvSpPr>
          <p:cNvPr id="72" name="TextBox 71"/>
          <p:cNvSpPr txBox="1"/>
          <p:nvPr/>
        </p:nvSpPr>
        <p:spPr>
          <a:xfrm>
            <a:off x="4898754" y="8958997"/>
            <a:ext cx="2882520" cy="523220"/>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TOM MCKARTY</a:t>
            </a:r>
          </a:p>
        </p:txBody>
      </p:sp>
      <p:sp>
        <p:nvSpPr>
          <p:cNvPr id="73" name="Subtitle 2"/>
          <p:cNvSpPr txBox="1">
            <a:spLocks/>
          </p:cNvSpPr>
          <p:nvPr/>
        </p:nvSpPr>
        <p:spPr>
          <a:xfrm>
            <a:off x="9721251" y="9567430"/>
            <a:ext cx="495177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a:t>
            </a:r>
          </a:p>
        </p:txBody>
      </p:sp>
      <p:sp>
        <p:nvSpPr>
          <p:cNvPr id="74" name="TextBox 73"/>
          <p:cNvSpPr txBox="1"/>
          <p:nvPr/>
        </p:nvSpPr>
        <p:spPr>
          <a:xfrm>
            <a:off x="11522919" y="8476842"/>
            <a:ext cx="1316707"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Marketing</a:t>
            </a:r>
          </a:p>
        </p:txBody>
      </p:sp>
      <p:sp>
        <p:nvSpPr>
          <p:cNvPr id="75" name="TextBox 74"/>
          <p:cNvSpPr txBox="1"/>
          <p:nvPr/>
        </p:nvSpPr>
        <p:spPr>
          <a:xfrm>
            <a:off x="10827377" y="8958997"/>
            <a:ext cx="2707794" cy="523220"/>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SAM BULLOCK</a:t>
            </a:r>
          </a:p>
        </p:txBody>
      </p:sp>
      <p:sp>
        <p:nvSpPr>
          <p:cNvPr id="17" name="TextBox 16"/>
          <p:cNvSpPr txBox="1"/>
          <p:nvPr/>
        </p:nvSpPr>
        <p:spPr>
          <a:xfrm>
            <a:off x="9777774" y="661433"/>
            <a:ext cx="4822118"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THE TEAM</a:t>
            </a:r>
            <a:endParaRPr lang="id-ID" sz="7200" b="1" dirty="0">
              <a:solidFill>
                <a:schemeClr val="tx2"/>
              </a:solidFill>
              <a:latin typeface="Lato Heavy" charset="0"/>
              <a:ea typeface="Lato Heavy" charset="0"/>
              <a:cs typeface="Lato Heavy" charset="0"/>
            </a:endParaRPr>
          </a:p>
        </p:txBody>
      </p:sp>
      <p:sp>
        <p:nvSpPr>
          <p:cNvPr id="18"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00" b="1000"/>
          <a:stretch>
            <a:fillRect/>
          </a:stretch>
        </p:blipFill>
        <p:spPr/>
      </p:pic>
      <p:pic>
        <p:nvPicPr>
          <p:cNvPr id="15" name="Picture Placeholder 14"/>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000" b="1000"/>
          <a:stretch>
            <a:fillRect/>
          </a:stretch>
        </p:blipFill>
        <p:spPr/>
      </p:pic>
      <p:pic>
        <p:nvPicPr>
          <p:cNvPr id="23" name="Picture Placeholder 22"/>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981" b="981"/>
          <a:stretch>
            <a:fillRect/>
          </a:stretch>
        </p:blipFill>
        <p:spPr/>
      </p:pic>
    </p:spTree>
    <p:extLst>
      <p:ext uri="{BB962C8B-B14F-4D97-AF65-F5344CB8AC3E}">
        <p14:creationId xmlns:p14="http://schemas.microsoft.com/office/powerpoint/2010/main" val="16678025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81"/>
          <p:cNvSpPr>
            <a:spLocks noChangeArrowheads="1"/>
          </p:cNvSpPr>
          <p:nvPr/>
        </p:nvSpPr>
        <p:spPr bwMode="auto">
          <a:xfrm>
            <a:off x="3407598" y="5714734"/>
            <a:ext cx="11466942" cy="1948961"/>
          </a:xfrm>
          <a:custGeom>
            <a:avLst/>
            <a:gdLst>
              <a:gd name="T0" fmla="*/ 7817 w 8504"/>
              <a:gd name="T1" fmla="*/ 1895 h 1896"/>
              <a:gd name="T2" fmla="*/ 8503 w 8504"/>
              <a:gd name="T3" fmla="*/ 946 h 1896"/>
              <a:gd name="T4" fmla="*/ 7817 w 8504"/>
              <a:gd name="T5" fmla="*/ 0 h 1896"/>
              <a:gd name="T6" fmla="*/ 0 w 8504"/>
              <a:gd name="T7" fmla="*/ 0 h 1896"/>
              <a:gd name="T8" fmla="*/ 0 w 8504"/>
              <a:gd name="T9" fmla="*/ 1895 h 1896"/>
              <a:gd name="T10" fmla="*/ 7817 w 8504"/>
              <a:gd name="T11" fmla="*/ 1895 h 1896"/>
            </a:gdLst>
            <a:ahLst/>
            <a:cxnLst>
              <a:cxn ang="0">
                <a:pos x="T0" y="T1"/>
              </a:cxn>
              <a:cxn ang="0">
                <a:pos x="T2" y="T3"/>
              </a:cxn>
              <a:cxn ang="0">
                <a:pos x="T4" y="T5"/>
              </a:cxn>
              <a:cxn ang="0">
                <a:pos x="T6" y="T7"/>
              </a:cxn>
              <a:cxn ang="0">
                <a:pos x="T8" y="T9"/>
              </a:cxn>
              <a:cxn ang="0">
                <a:pos x="T10" y="T11"/>
              </a:cxn>
            </a:cxnLst>
            <a:rect l="0" t="0" r="r" b="b"/>
            <a:pathLst>
              <a:path w="8504" h="1896">
                <a:moveTo>
                  <a:pt x="7817" y="1895"/>
                </a:moveTo>
                <a:lnTo>
                  <a:pt x="8503" y="946"/>
                </a:lnTo>
                <a:lnTo>
                  <a:pt x="7817" y="0"/>
                </a:lnTo>
                <a:lnTo>
                  <a:pt x="0" y="0"/>
                </a:lnTo>
                <a:lnTo>
                  <a:pt x="0" y="1895"/>
                </a:lnTo>
                <a:lnTo>
                  <a:pt x="7817" y="1895"/>
                </a:lnTo>
              </a:path>
            </a:pathLst>
          </a:custGeom>
          <a:solidFill>
            <a:schemeClr val="accent2"/>
          </a:solidFill>
          <a:ln>
            <a:noFill/>
          </a:ln>
          <a:effectLst/>
        </p:spPr>
        <p:txBody>
          <a:bodyPr wrap="none" anchor="ctr"/>
          <a:lstStyle/>
          <a:p>
            <a:endParaRPr lang="en-US" sz="7197"/>
          </a:p>
        </p:txBody>
      </p:sp>
      <p:sp>
        <p:nvSpPr>
          <p:cNvPr id="63" name="Freeform 50"/>
          <p:cNvSpPr>
            <a:spLocks noChangeArrowheads="1"/>
          </p:cNvSpPr>
          <p:nvPr/>
        </p:nvSpPr>
        <p:spPr bwMode="auto">
          <a:xfrm>
            <a:off x="-9885" y="9948057"/>
            <a:ext cx="2470196" cy="2288895"/>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4"/>
          </a:solidFill>
          <a:ln>
            <a:noFill/>
          </a:ln>
          <a:effectLst/>
        </p:spPr>
        <p:txBody>
          <a:bodyPr wrap="none" anchor="ctr"/>
          <a:lstStyle/>
          <a:p>
            <a:endParaRPr lang="en-US" sz="7197"/>
          </a:p>
        </p:txBody>
      </p:sp>
      <p:sp>
        <p:nvSpPr>
          <p:cNvPr id="65" name="Freeform 52"/>
          <p:cNvSpPr>
            <a:spLocks noChangeArrowheads="1"/>
          </p:cNvSpPr>
          <p:nvPr/>
        </p:nvSpPr>
        <p:spPr bwMode="auto">
          <a:xfrm>
            <a:off x="2455778" y="9581287"/>
            <a:ext cx="951819" cy="2633363"/>
          </a:xfrm>
          <a:custGeom>
            <a:avLst/>
            <a:gdLst>
              <a:gd name="T0" fmla="*/ 0 w 928"/>
              <a:gd name="T1" fmla="*/ 2559 h 2560"/>
              <a:gd name="T2" fmla="*/ 0 w 928"/>
              <a:gd name="T3" fmla="*/ 332 h 2560"/>
              <a:gd name="T4" fmla="*/ 927 w 928"/>
              <a:gd name="T5" fmla="*/ 0 h 2560"/>
              <a:gd name="T6" fmla="*/ 927 w 928"/>
              <a:gd name="T7" fmla="*/ 1895 h 2560"/>
              <a:gd name="T8" fmla="*/ 0 w 928"/>
              <a:gd name="T9" fmla="*/ 2559 h 2560"/>
            </a:gdLst>
            <a:ahLst/>
            <a:cxnLst>
              <a:cxn ang="0">
                <a:pos x="T0" y="T1"/>
              </a:cxn>
              <a:cxn ang="0">
                <a:pos x="T2" y="T3"/>
              </a:cxn>
              <a:cxn ang="0">
                <a:pos x="T4" y="T5"/>
              </a:cxn>
              <a:cxn ang="0">
                <a:pos x="T6" y="T7"/>
              </a:cxn>
              <a:cxn ang="0">
                <a:pos x="T8" y="T9"/>
              </a:cxn>
            </a:cxnLst>
            <a:rect l="0" t="0" r="r" b="b"/>
            <a:pathLst>
              <a:path w="928" h="2560">
                <a:moveTo>
                  <a:pt x="0" y="2559"/>
                </a:moveTo>
                <a:lnTo>
                  <a:pt x="0" y="332"/>
                </a:lnTo>
                <a:lnTo>
                  <a:pt x="927" y="0"/>
                </a:lnTo>
                <a:lnTo>
                  <a:pt x="927" y="1895"/>
                </a:lnTo>
                <a:lnTo>
                  <a:pt x="0" y="2559"/>
                </a:lnTo>
              </a:path>
            </a:pathLst>
          </a:custGeom>
          <a:solidFill>
            <a:schemeClr val="accent4">
              <a:lumMod val="75000"/>
            </a:schemeClr>
          </a:solidFill>
          <a:ln>
            <a:noFill/>
          </a:ln>
          <a:effectLst/>
        </p:spPr>
        <p:txBody>
          <a:bodyPr wrap="none" anchor="ctr"/>
          <a:lstStyle/>
          <a:p>
            <a:endParaRPr lang="en-US" sz="7197"/>
          </a:p>
        </p:txBody>
      </p:sp>
      <p:sp>
        <p:nvSpPr>
          <p:cNvPr id="67" name="Freeform 54"/>
          <p:cNvSpPr>
            <a:spLocks noChangeArrowheads="1"/>
          </p:cNvSpPr>
          <p:nvPr/>
        </p:nvSpPr>
        <p:spPr bwMode="auto">
          <a:xfrm>
            <a:off x="3407596" y="9581289"/>
            <a:ext cx="10755344" cy="1948961"/>
          </a:xfrm>
          <a:custGeom>
            <a:avLst/>
            <a:gdLst>
              <a:gd name="T0" fmla="*/ 0 w 7811"/>
              <a:gd name="T1" fmla="*/ 1895 h 1896"/>
              <a:gd name="T2" fmla="*/ 0 w 7811"/>
              <a:gd name="T3" fmla="*/ 0 h 1896"/>
              <a:gd name="T4" fmla="*/ 7127 w 7811"/>
              <a:gd name="T5" fmla="*/ 0 h 1896"/>
              <a:gd name="T6" fmla="*/ 7810 w 7811"/>
              <a:gd name="T7" fmla="*/ 946 h 1896"/>
              <a:gd name="T8" fmla="*/ 7127 w 7811"/>
              <a:gd name="T9" fmla="*/ 1895 h 1896"/>
              <a:gd name="T10" fmla="*/ 0 w 7811"/>
              <a:gd name="T11" fmla="*/ 1895 h 1896"/>
            </a:gdLst>
            <a:ahLst/>
            <a:cxnLst>
              <a:cxn ang="0">
                <a:pos x="T0" y="T1"/>
              </a:cxn>
              <a:cxn ang="0">
                <a:pos x="T2" y="T3"/>
              </a:cxn>
              <a:cxn ang="0">
                <a:pos x="T4" y="T5"/>
              </a:cxn>
              <a:cxn ang="0">
                <a:pos x="T6" y="T7"/>
              </a:cxn>
              <a:cxn ang="0">
                <a:pos x="T8" y="T9"/>
              </a:cxn>
              <a:cxn ang="0">
                <a:pos x="T10" y="T11"/>
              </a:cxn>
            </a:cxnLst>
            <a:rect l="0" t="0" r="r" b="b"/>
            <a:pathLst>
              <a:path w="7811" h="1896">
                <a:moveTo>
                  <a:pt x="0" y="1895"/>
                </a:moveTo>
                <a:lnTo>
                  <a:pt x="0" y="0"/>
                </a:lnTo>
                <a:lnTo>
                  <a:pt x="7127" y="0"/>
                </a:lnTo>
                <a:lnTo>
                  <a:pt x="7810" y="946"/>
                </a:lnTo>
                <a:lnTo>
                  <a:pt x="7127" y="1895"/>
                </a:lnTo>
                <a:lnTo>
                  <a:pt x="0" y="1895"/>
                </a:lnTo>
              </a:path>
            </a:pathLst>
          </a:custGeom>
          <a:solidFill>
            <a:schemeClr val="accent4"/>
          </a:solidFill>
          <a:ln>
            <a:noFill/>
          </a:ln>
          <a:effectLst/>
        </p:spPr>
        <p:txBody>
          <a:bodyPr wrap="none" anchor="ctr"/>
          <a:lstStyle/>
          <a:p>
            <a:endParaRPr lang="en-US" sz="7197"/>
          </a:p>
        </p:txBody>
      </p:sp>
      <p:sp>
        <p:nvSpPr>
          <p:cNvPr id="76" name="Freeform 62"/>
          <p:cNvSpPr>
            <a:spLocks noChangeArrowheads="1"/>
          </p:cNvSpPr>
          <p:nvPr/>
        </p:nvSpPr>
        <p:spPr bwMode="auto">
          <a:xfrm>
            <a:off x="-9885" y="7659159"/>
            <a:ext cx="2470196" cy="2288898"/>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3"/>
          </a:solidFill>
          <a:ln>
            <a:noFill/>
          </a:ln>
          <a:effectLst/>
        </p:spPr>
        <p:txBody>
          <a:bodyPr wrap="none" anchor="ctr"/>
          <a:lstStyle/>
          <a:p>
            <a:endParaRPr lang="en-US" sz="7197"/>
          </a:p>
        </p:txBody>
      </p:sp>
      <p:sp>
        <p:nvSpPr>
          <p:cNvPr id="80" name="Freeform 64"/>
          <p:cNvSpPr>
            <a:spLocks noChangeArrowheads="1"/>
          </p:cNvSpPr>
          <p:nvPr/>
        </p:nvSpPr>
        <p:spPr bwMode="auto">
          <a:xfrm>
            <a:off x="3407597" y="7659159"/>
            <a:ext cx="9576901" cy="1944430"/>
          </a:xfrm>
          <a:custGeom>
            <a:avLst/>
            <a:gdLst>
              <a:gd name="T0" fmla="*/ 0 w 6662"/>
              <a:gd name="T1" fmla="*/ 1892 h 1893"/>
              <a:gd name="T2" fmla="*/ 0 w 6662"/>
              <a:gd name="T3" fmla="*/ 0 h 1893"/>
              <a:gd name="T4" fmla="*/ 5979 w 6662"/>
              <a:gd name="T5" fmla="*/ 0 h 1893"/>
              <a:gd name="T6" fmla="*/ 6661 w 6662"/>
              <a:gd name="T7" fmla="*/ 946 h 1893"/>
              <a:gd name="T8" fmla="*/ 5979 w 6662"/>
              <a:gd name="T9" fmla="*/ 1892 h 1893"/>
              <a:gd name="T10" fmla="*/ 0 w 6662"/>
              <a:gd name="T11" fmla="*/ 1892 h 1893"/>
            </a:gdLst>
            <a:ahLst/>
            <a:cxnLst>
              <a:cxn ang="0">
                <a:pos x="T0" y="T1"/>
              </a:cxn>
              <a:cxn ang="0">
                <a:pos x="T2" y="T3"/>
              </a:cxn>
              <a:cxn ang="0">
                <a:pos x="T4" y="T5"/>
              </a:cxn>
              <a:cxn ang="0">
                <a:pos x="T6" y="T7"/>
              </a:cxn>
              <a:cxn ang="0">
                <a:pos x="T8" y="T9"/>
              </a:cxn>
              <a:cxn ang="0">
                <a:pos x="T10" y="T11"/>
              </a:cxn>
            </a:cxnLst>
            <a:rect l="0" t="0" r="r" b="b"/>
            <a:pathLst>
              <a:path w="6662" h="1893">
                <a:moveTo>
                  <a:pt x="0" y="1892"/>
                </a:moveTo>
                <a:lnTo>
                  <a:pt x="0" y="0"/>
                </a:lnTo>
                <a:lnTo>
                  <a:pt x="5979" y="0"/>
                </a:lnTo>
                <a:lnTo>
                  <a:pt x="6661" y="946"/>
                </a:lnTo>
                <a:lnTo>
                  <a:pt x="5979" y="1892"/>
                </a:lnTo>
                <a:lnTo>
                  <a:pt x="0" y="1892"/>
                </a:lnTo>
              </a:path>
            </a:pathLst>
          </a:custGeom>
          <a:solidFill>
            <a:schemeClr val="accent3"/>
          </a:solidFill>
          <a:ln>
            <a:noFill/>
          </a:ln>
          <a:effectLst/>
        </p:spPr>
        <p:txBody>
          <a:bodyPr wrap="none" anchor="ctr"/>
          <a:lstStyle/>
          <a:p>
            <a:endParaRPr lang="en-US" sz="7197"/>
          </a:p>
        </p:txBody>
      </p:sp>
      <p:sp>
        <p:nvSpPr>
          <p:cNvPr id="85" name="Freeform 66"/>
          <p:cNvSpPr>
            <a:spLocks noChangeArrowheads="1"/>
          </p:cNvSpPr>
          <p:nvPr/>
        </p:nvSpPr>
        <p:spPr bwMode="auto">
          <a:xfrm>
            <a:off x="2455778" y="7659159"/>
            <a:ext cx="951819" cy="2293429"/>
          </a:xfrm>
          <a:custGeom>
            <a:avLst/>
            <a:gdLst>
              <a:gd name="T0" fmla="*/ 0 w 928"/>
              <a:gd name="T1" fmla="*/ 2231 h 2232"/>
              <a:gd name="T2" fmla="*/ 0 w 928"/>
              <a:gd name="T3" fmla="*/ 0 h 2232"/>
              <a:gd name="T4" fmla="*/ 927 w 928"/>
              <a:gd name="T5" fmla="*/ 0 h 2232"/>
              <a:gd name="T6" fmla="*/ 927 w 928"/>
              <a:gd name="T7" fmla="*/ 1895 h 2232"/>
              <a:gd name="T8" fmla="*/ 0 w 928"/>
              <a:gd name="T9" fmla="*/ 2231 h 2232"/>
            </a:gdLst>
            <a:ahLst/>
            <a:cxnLst>
              <a:cxn ang="0">
                <a:pos x="T0" y="T1"/>
              </a:cxn>
              <a:cxn ang="0">
                <a:pos x="T2" y="T3"/>
              </a:cxn>
              <a:cxn ang="0">
                <a:pos x="T4" y="T5"/>
              </a:cxn>
              <a:cxn ang="0">
                <a:pos x="T6" y="T7"/>
              </a:cxn>
              <a:cxn ang="0">
                <a:pos x="T8" y="T9"/>
              </a:cxn>
            </a:cxnLst>
            <a:rect l="0" t="0" r="r" b="b"/>
            <a:pathLst>
              <a:path w="928" h="2232">
                <a:moveTo>
                  <a:pt x="0" y="2231"/>
                </a:moveTo>
                <a:lnTo>
                  <a:pt x="0" y="0"/>
                </a:lnTo>
                <a:lnTo>
                  <a:pt x="927" y="0"/>
                </a:lnTo>
                <a:lnTo>
                  <a:pt x="927" y="1895"/>
                </a:lnTo>
                <a:lnTo>
                  <a:pt x="0" y="2231"/>
                </a:lnTo>
              </a:path>
            </a:pathLst>
          </a:custGeom>
          <a:solidFill>
            <a:schemeClr val="accent3">
              <a:lumMod val="75000"/>
            </a:schemeClr>
          </a:solidFill>
          <a:ln>
            <a:noFill/>
          </a:ln>
          <a:effectLst/>
        </p:spPr>
        <p:txBody>
          <a:bodyPr wrap="none" anchor="ctr"/>
          <a:lstStyle/>
          <a:p>
            <a:endParaRPr lang="en-US" sz="7197"/>
          </a:p>
        </p:txBody>
      </p:sp>
      <p:sp>
        <p:nvSpPr>
          <p:cNvPr id="107" name="Freeform 77"/>
          <p:cNvSpPr>
            <a:spLocks noChangeArrowheads="1"/>
          </p:cNvSpPr>
          <p:nvPr/>
        </p:nvSpPr>
        <p:spPr bwMode="auto">
          <a:xfrm>
            <a:off x="-9885" y="5370266"/>
            <a:ext cx="2470196" cy="2288895"/>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2"/>
          </a:solidFill>
          <a:ln>
            <a:noFill/>
          </a:ln>
          <a:effectLst/>
        </p:spPr>
        <p:txBody>
          <a:bodyPr wrap="none" anchor="ctr"/>
          <a:lstStyle/>
          <a:p>
            <a:endParaRPr lang="en-US" sz="7197"/>
          </a:p>
        </p:txBody>
      </p:sp>
      <p:sp>
        <p:nvSpPr>
          <p:cNvPr id="123" name="Freeform 91"/>
          <p:cNvSpPr>
            <a:spLocks noChangeArrowheads="1"/>
          </p:cNvSpPr>
          <p:nvPr/>
        </p:nvSpPr>
        <p:spPr bwMode="auto">
          <a:xfrm>
            <a:off x="-9885" y="3081366"/>
            <a:ext cx="2470196" cy="2288898"/>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1"/>
          </a:solidFill>
          <a:ln>
            <a:noFill/>
          </a:ln>
          <a:effectLst/>
        </p:spPr>
        <p:txBody>
          <a:bodyPr wrap="none" anchor="ctr"/>
          <a:lstStyle/>
          <a:p>
            <a:endParaRPr lang="en-US" sz="7197"/>
          </a:p>
        </p:txBody>
      </p:sp>
      <p:sp>
        <p:nvSpPr>
          <p:cNvPr id="125" name="Freeform 93"/>
          <p:cNvSpPr>
            <a:spLocks noChangeArrowheads="1"/>
          </p:cNvSpPr>
          <p:nvPr/>
        </p:nvSpPr>
        <p:spPr bwMode="auto">
          <a:xfrm>
            <a:off x="2455778" y="3103668"/>
            <a:ext cx="951819" cy="2633366"/>
          </a:xfrm>
          <a:custGeom>
            <a:avLst/>
            <a:gdLst>
              <a:gd name="T0" fmla="*/ 0 w 928"/>
              <a:gd name="T1" fmla="*/ 2227 h 2560"/>
              <a:gd name="T2" fmla="*/ 0 w 928"/>
              <a:gd name="T3" fmla="*/ 0 h 2560"/>
              <a:gd name="T4" fmla="*/ 927 w 928"/>
              <a:gd name="T5" fmla="*/ 667 h 2560"/>
              <a:gd name="T6" fmla="*/ 927 w 928"/>
              <a:gd name="T7" fmla="*/ 2559 h 2560"/>
              <a:gd name="T8" fmla="*/ 0 w 928"/>
              <a:gd name="T9" fmla="*/ 2227 h 2560"/>
            </a:gdLst>
            <a:ahLst/>
            <a:cxnLst>
              <a:cxn ang="0">
                <a:pos x="T0" y="T1"/>
              </a:cxn>
              <a:cxn ang="0">
                <a:pos x="T2" y="T3"/>
              </a:cxn>
              <a:cxn ang="0">
                <a:pos x="T4" y="T5"/>
              </a:cxn>
              <a:cxn ang="0">
                <a:pos x="T6" y="T7"/>
              </a:cxn>
              <a:cxn ang="0">
                <a:pos x="T8" y="T9"/>
              </a:cxn>
            </a:cxnLst>
            <a:rect l="0" t="0" r="r" b="b"/>
            <a:pathLst>
              <a:path w="928" h="2560">
                <a:moveTo>
                  <a:pt x="0" y="2227"/>
                </a:moveTo>
                <a:lnTo>
                  <a:pt x="0" y="0"/>
                </a:lnTo>
                <a:lnTo>
                  <a:pt x="927" y="667"/>
                </a:lnTo>
                <a:lnTo>
                  <a:pt x="927" y="2559"/>
                </a:lnTo>
                <a:lnTo>
                  <a:pt x="0" y="2227"/>
                </a:lnTo>
              </a:path>
            </a:pathLst>
          </a:custGeom>
          <a:solidFill>
            <a:schemeClr val="accent1">
              <a:lumMod val="75000"/>
            </a:schemeClr>
          </a:solidFill>
          <a:ln>
            <a:noFill/>
          </a:ln>
          <a:effectLst/>
        </p:spPr>
        <p:txBody>
          <a:bodyPr wrap="none" anchor="ctr"/>
          <a:lstStyle/>
          <a:p>
            <a:endParaRPr lang="en-US" sz="7197"/>
          </a:p>
        </p:txBody>
      </p:sp>
      <p:sp>
        <p:nvSpPr>
          <p:cNvPr id="127" name="Freeform 95"/>
          <p:cNvSpPr>
            <a:spLocks noChangeArrowheads="1"/>
          </p:cNvSpPr>
          <p:nvPr/>
        </p:nvSpPr>
        <p:spPr bwMode="auto">
          <a:xfrm>
            <a:off x="3407598" y="3765772"/>
            <a:ext cx="10215980" cy="1948961"/>
          </a:xfrm>
          <a:custGeom>
            <a:avLst/>
            <a:gdLst>
              <a:gd name="T0" fmla="*/ 6600 w 7287"/>
              <a:gd name="T1" fmla="*/ 1896 h 1897"/>
              <a:gd name="T2" fmla="*/ 7286 w 7287"/>
              <a:gd name="T3" fmla="*/ 950 h 1897"/>
              <a:gd name="T4" fmla="*/ 6600 w 7287"/>
              <a:gd name="T5" fmla="*/ 0 h 1897"/>
              <a:gd name="T6" fmla="*/ 0 w 7287"/>
              <a:gd name="T7" fmla="*/ 0 h 1897"/>
              <a:gd name="T8" fmla="*/ 0 w 7287"/>
              <a:gd name="T9" fmla="*/ 1896 h 1897"/>
              <a:gd name="T10" fmla="*/ 6600 w 7287"/>
              <a:gd name="T11" fmla="*/ 1896 h 1897"/>
            </a:gdLst>
            <a:ahLst/>
            <a:cxnLst>
              <a:cxn ang="0">
                <a:pos x="T0" y="T1"/>
              </a:cxn>
              <a:cxn ang="0">
                <a:pos x="T2" y="T3"/>
              </a:cxn>
              <a:cxn ang="0">
                <a:pos x="T4" y="T5"/>
              </a:cxn>
              <a:cxn ang="0">
                <a:pos x="T6" y="T7"/>
              </a:cxn>
              <a:cxn ang="0">
                <a:pos x="T8" y="T9"/>
              </a:cxn>
              <a:cxn ang="0">
                <a:pos x="T10" y="T11"/>
              </a:cxn>
            </a:cxnLst>
            <a:rect l="0" t="0" r="r" b="b"/>
            <a:pathLst>
              <a:path w="7287" h="1897">
                <a:moveTo>
                  <a:pt x="6600" y="1896"/>
                </a:moveTo>
                <a:lnTo>
                  <a:pt x="7286" y="950"/>
                </a:lnTo>
                <a:lnTo>
                  <a:pt x="6600" y="0"/>
                </a:lnTo>
                <a:lnTo>
                  <a:pt x="0" y="0"/>
                </a:lnTo>
                <a:lnTo>
                  <a:pt x="0" y="1896"/>
                </a:lnTo>
                <a:lnTo>
                  <a:pt x="6600" y="1896"/>
                </a:lnTo>
              </a:path>
            </a:pathLst>
          </a:custGeom>
          <a:solidFill>
            <a:schemeClr val="accent1"/>
          </a:solidFill>
          <a:ln>
            <a:noFill/>
          </a:ln>
          <a:effectLst/>
        </p:spPr>
        <p:txBody>
          <a:bodyPr wrap="none" anchor="ctr"/>
          <a:lstStyle/>
          <a:p>
            <a:endParaRPr lang="en-US" sz="7197"/>
          </a:p>
        </p:txBody>
      </p:sp>
      <p:sp>
        <p:nvSpPr>
          <p:cNvPr id="136" name="Freeform 79"/>
          <p:cNvSpPr>
            <a:spLocks noChangeArrowheads="1"/>
          </p:cNvSpPr>
          <p:nvPr/>
        </p:nvSpPr>
        <p:spPr bwMode="auto">
          <a:xfrm>
            <a:off x="2455778" y="5370266"/>
            <a:ext cx="951819" cy="2288895"/>
          </a:xfrm>
          <a:custGeom>
            <a:avLst/>
            <a:gdLst>
              <a:gd name="T0" fmla="*/ 0 w 928"/>
              <a:gd name="T1" fmla="*/ 2228 h 2229"/>
              <a:gd name="T2" fmla="*/ 0 w 928"/>
              <a:gd name="T3" fmla="*/ 0 h 2229"/>
              <a:gd name="T4" fmla="*/ 927 w 928"/>
              <a:gd name="T5" fmla="*/ 332 h 2229"/>
              <a:gd name="T6" fmla="*/ 927 w 928"/>
              <a:gd name="T7" fmla="*/ 2228 h 2229"/>
              <a:gd name="T8" fmla="*/ 0 w 928"/>
              <a:gd name="T9" fmla="*/ 2228 h 2229"/>
            </a:gdLst>
            <a:ahLst/>
            <a:cxnLst>
              <a:cxn ang="0">
                <a:pos x="T0" y="T1"/>
              </a:cxn>
              <a:cxn ang="0">
                <a:pos x="T2" y="T3"/>
              </a:cxn>
              <a:cxn ang="0">
                <a:pos x="T4" y="T5"/>
              </a:cxn>
              <a:cxn ang="0">
                <a:pos x="T6" y="T7"/>
              </a:cxn>
              <a:cxn ang="0">
                <a:pos x="T8" y="T9"/>
              </a:cxn>
            </a:cxnLst>
            <a:rect l="0" t="0" r="r" b="b"/>
            <a:pathLst>
              <a:path w="928" h="2229">
                <a:moveTo>
                  <a:pt x="0" y="2228"/>
                </a:moveTo>
                <a:lnTo>
                  <a:pt x="0" y="0"/>
                </a:lnTo>
                <a:lnTo>
                  <a:pt x="927" y="332"/>
                </a:lnTo>
                <a:lnTo>
                  <a:pt x="927" y="2228"/>
                </a:lnTo>
                <a:lnTo>
                  <a:pt x="0" y="2228"/>
                </a:lnTo>
              </a:path>
            </a:pathLst>
          </a:custGeom>
          <a:solidFill>
            <a:schemeClr val="accent2">
              <a:lumMod val="75000"/>
            </a:schemeClr>
          </a:solidFill>
          <a:ln>
            <a:noFill/>
          </a:ln>
          <a:effectLst/>
        </p:spPr>
        <p:txBody>
          <a:bodyPr wrap="none" anchor="ctr"/>
          <a:lstStyle/>
          <a:p>
            <a:endParaRPr lang="en-US" sz="7197"/>
          </a:p>
        </p:txBody>
      </p:sp>
      <p:cxnSp>
        <p:nvCxnSpPr>
          <p:cNvPr id="5" name="Straight Connector 4"/>
          <p:cNvCxnSpPr/>
          <p:nvPr/>
        </p:nvCxnSpPr>
        <p:spPr>
          <a:xfrm>
            <a:off x="11142246" y="392060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675902" y="789895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902980" y="9824320"/>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1701814" y="593355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Shape 2547"/>
          <p:cNvSpPr/>
          <p:nvPr/>
        </p:nvSpPr>
        <p:spPr>
          <a:xfrm>
            <a:off x="11776225" y="4285437"/>
            <a:ext cx="866380" cy="86638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618"/>
          <p:cNvSpPr/>
          <p:nvPr/>
        </p:nvSpPr>
        <p:spPr>
          <a:xfrm>
            <a:off x="12551350" y="10119418"/>
            <a:ext cx="866296" cy="866420"/>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2" name="Shape 2629"/>
          <p:cNvSpPr/>
          <p:nvPr/>
        </p:nvSpPr>
        <p:spPr>
          <a:xfrm>
            <a:off x="12703615" y="6254119"/>
            <a:ext cx="866618" cy="866380"/>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3" name="Shape 2912"/>
          <p:cNvSpPr/>
          <p:nvPr/>
        </p:nvSpPr>
        <p:spPr>
          <a:xfrm>
            <a:off x="11257453" y="8153124"/>
            <a:ext cx="888722" cy="888722"/>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25" name="Subtitle 2"/>
          <p:cNvSpPr txBox="1">
            <a:spLocks/>
          </p:cNvSpPr>
          <p:nvPr/>
        </p:nvSpPr>
        <p:spPr>
          <a:xfrm>
            <a:off x="4506005" y="6378507"/>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26" name="Rectangle 25"/>
          <p:cNvSpPr>
            <a:spLocks/>
          </p:cNvSpPr>
          <p:nvPr/>
        </p:nvSpPr>
        <p:spPr bwMode="auto">
          <a:xfrm>
            <a:off x="9605499" y="5626891"/>
            <a:ext cx="1854675"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02</a:t>
            </a:r>
          </a:p>
        </p:txBody>
      </p:sp>
      <p:sp>
        <p:nvSpPr>
          <p:cNvPr id="27" name="Subtitle 2"/>
          <p:cNvSpPr txBox="1">
            <a:spLocks/>
          </p:cNvSpPr>
          <p:nvPr/>
        </p:nvSpPr>
        <p:spPr>
          <a:xfrm>
            <a:off x="3930062" y="4442365"/>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28" name="Rectangle 27"/>
          <p:cNvSpPr>
            <a:spLocks/>
          </p:cNvSpPr>
          <p:nvPr/>
        </p:nvSpPr>
        <p:spPr bwMode="auto">
          <a:xfrm>
            <a:off x="9029556" y="3690749"/>
            <a:ext cx="1854675"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01</a:t>
            </a:r>
          </a:p>
        </p:txBody>
      </p:sp>
      <p:sp>
        <p:nvSpPr>
          <p:cNvPr id="29" name="Subtitle 2"/>
          <p:cNvSpPr txBox="1">
            <a:spLocks/>
          </p:cNvSpPr>
          <p:nvPr/>
        </p:nvSpPr>
        <p:spPr>
          <a:xfrm>
            <a:off x="3417087" y="8322281"/>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30" name="Rectangle 29"/>
          <p:cNvSpPr>
            <a:spLocks/>
          </p:cNvSpPr>
          <p:nvPr/>
        </p:nvSpPr>
        <p:spPr bwMode="auto">
          <a:xfrm>
            <a:off x="8516581" y="7570665"/>
            <a:ext cx="1854675"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03</a:t>
            </a:r>
          </a:p>
        </p:txBody>
      </p:sp>
      <p:sp>
        <p:nvSpPr>
          <p:cNvPr id="31" name="Subtitle 2"/>
          <p:cNvSpPr txBox="1">
            <a:spLocks/>
          </p:cNvSpPr>
          <p:nvPr/>
        </p:nvSpPr>
        <p:spPr>
          <a:xfrm>
            <a:off x="4664997" y="10278949"/>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32" name="Rectangle 31"/>
          <p:cNvSpPr>
            <a:spLocks/>
          </p:cNvSpPr>
          <p:nvPr/>
        </p:nvSpPr>
        <p:spPr bwMode="auto">
          <a:xfrm>
            <a:off x="9764491" y="9527333"/>
            <a:ext cx="1854675"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04</a:t>
            </a:r>
          </a:p>
        </p:txBody>
      </p:sp>
      <p:sp>
        <p:nvSpPr>
          <p:cNvPr id="2" name="Oval 1"/>
          <p:cNvSpPr/>
          <p:nvPr/>
        </p:nvSpPr>
        <p:spPr>
          <a:xfrm>
            <a:off x="382184" y="5631820"/>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323" y="5873647"/>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2184" y="7977554"/>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09323" y="8219381"/>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2184" y="1031482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09323" y="10556654"/>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2184" y="343240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09323" y="3674234"/>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ubtitle 2"/>
          <p:cNvSpPr txBox="1">
            <a:spLocks/>
          </p:cNvSpPr>
          <p:nvPr/>
        </p:nvSpPr>
        <p:spPr>
          <a:xfrm>
            <a:off x="16569157" y="5714733"/>
            <a:ext cx="4730154" cy="432330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40"/>
              </a:lnSpc>
            </a:pPr>
            <a:r>
              <a:rPr lang="en-US" dirty="0">
                <a:latin typeface="Lato Light" charset="0"/>
                <a:ea typeface="Lato Light" charset="0"/>
                <a:cs typeface="Lato Light" charset="0"/>
              </a:rPr>
              <a:t>Over the course of the last decade, however, we seem to have reached a general agreement that creativity involves the production of novel, useful products words, the production of something original and worthwhile..</a:t>
            </a:r>
          </a:p>
        </p:txBody>
      </p:sp>
      <p:sp>
        <p:nvSpPr>
          <p:cNvPr id="55" name="Rectangle 54"/>
          <p:cNvSpPr>
            <a:spLocks/>
          </p:cNvSpPr>
          <p:nvPr/>
        </p:nvSpPr>
        <p:spPr bwMode="auto">
          <a:xfrm>
            <a:off x="18865183" y="4879376"/>
            <a:ext cx="2224969"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a:solidFill>
                  <a:schemeClr val="tx2"/>
                </a:solidFill>
                <a:latin typeface="Lato Black" charset="0"/>
                <a:ea typeface="Lato Black" charset="0"/>
                <a:cs typeface="Lato Black" charset="0"/>
                <a:sym typeface="Bebas Neue" charset="0"/>
              </a:rPr>
              <a:t>ANALYSIS</a:t>
            </a:r>
            <a:endParaRPr lang="en-US" b="1" dirty="0">
              <a:solidFill>
                <a:schemeClr val="tx2"/>
              </a:solidFill>
              <a:latin typeface="Lato Black" charset="0"/>
              <a:ea typeface="Lato Black" charset="0"/>
              <a:cs typeface="Lato Black" charset="0"/>
              <a:sym typeface="Bebas Neue" charset="0"/>
            </a:endParaRPr>
          </a:p>
        </p:txBody>
      </p:sp>
      <p:sp>
        <p:nvSpPr>
          <p:cNvPr id="56" name="Rectangle 55"/>
          <p:cNvSpPr>
            <a:spLocks/>
          </p:cNvSpPr>
          <p:nvPr/>
        </p:nvSpPr>
        <p:spPr bwMode="auto">
          <a:xfrm>
            <a:off x="809612" y="5914053"/>
            <a:ext cx="743794"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02</a:t>
            </a:r>
          </a:p>
        </p:txBody>
      </p:sp>
      <p:sp>
        <p:nvSpPr>
          <p:cNvPr id="57" name="Rectangle 56"/>
          <p:cNvSpPr>
            <a:spLocks/>
          </p:cNvSpPr>
          <p:nvPr/>
        </p:nvSpPr>
        <p:spPr bwMode="auto">
          <a:xfrm>
            <a:off x="809612" y="8259787"/>
            <a:ext cx="743794"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03</a:t>
            </a:r>
          </a:p>
        </p:txBody>
      </p:sp>
      <p:sp>
        <p:nvSpPr>
          <p:cNvPr id="58" name="Rectangle 57"/>
          <p:cNvSpPr>
            <a:spLocks/>
          </p:cNvSpPr>
          <p:nvPr/>
        </p:nvSpPr>
        <p:spPr bwMode="auto">
          <a:xfrm>
            <a:off x="809612" y="10597060"/>
            <a:ext cx="743794"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04</a:t>
            </a:r>
          </a:p>
        </p:txBody>
      </p:sp>
      <p:sp>
        <p:nvSpPr>
          <p:cNvPr id="59" name="Rectangle 58"/>
          <p:cNvSpPr>
            <a:spLocks/>
          </p:cNvSpPr>
          <p:nvPr/>
        </p:nvSpPr>
        <p:spPr bwMode="auto">
          <a:xfrm>
            <a:off x="809612" y="3714640"/>
            <a:ext cx="743793" cy="9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01</a:t>
            </a:r>
          </a:p>
        </p:txBody>
      </p:sp>
      <p:sp>
        <p:nvSpPr>
          <p:cNvPr id="60" name="TextBox 59"/>
          <p:cNvSpPr txBox="1"/>
          <p:nvPr/>
        </p:nvSpPr>
        <p:spPr>
          <a:xfrm>
            <a:off x="7018207" y="661433"/>
            <a:ext cx="10341256"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ARROW INFOGRAPHIC</a:t>
            </a:r>
            <a:endParaRPr lang="id-ID" sz="7200" b="1" dirty="0">
              <a:solidFill>
                <a:schemeClr val="tx2"/>
              </a:solidFill>
              <a:latin typeface="Lato Heavy" charset="0"/>
              <a:ea typeface="Lato Heavy" charset="0"/>
              <a:cs typeface="Lato Heavy" charset="0"/>
            </a:endParaRPr>
          </a:p>
        </p:txBody>
      </p:sp>
      <p:sp>
        <p:nvSpPr>
          <p:cNvPr id="61"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8259100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txBox="1">
            <a:spLocks noGrp="1"/>
          </p:cNvSpPr>
          <p:nvPr>
            <p:ph type="ctrTitle" idx="4294967295"/>
          </p:nvPr>
        </p:nvSpPr>
        <p:spPr>
          <a:xfrm>
            <a:off x="6873146" y="5317459"/>
            <a:ext cx="10634536" cy="1508319"/>
          </a:xfrm>
          <a:prstGeom prst="rect">
            <a:avLst/>
          </a:prstGeom>
        </p:spPr>
        <p:txBody>
          <a:bodyPr>
            <a:normAutofit/>
          </a:bodyPr>
          <a:lstStyle>
            <a:lvl1pPr defTabSz="1043946">
              <a:defRPr sz="8448" b="1">
                <a:solidFill>
                  <a:srgbClr val="212F3F"/>
                </a:solidFill>
              </a:defRPr>
            </a:lvl1pPr>
          </a:lstStyle>
          <a:p>
            <a:r>
              <a:t>Business Strategy</a:t>
            </a:r>
          </a:p>
        </p:txBody>
      </p:sp>
      <p:sp>
        <p:nvSpPr>
          <p:cNvPr id="79" name="Subtitle 2"/>
          <p:cNvSpPr txBox="1">
            <a:spLocks noGrp="1"/>
          </p:cNvSpPr>
          <p:nvPr>
            <p:ph type="subTitle" sz="quarter" idx="4294967295"/>
          </p:nvPr>
        </p:nvSpPr>
        <p:spPr>
          <a:xfrm>
            <a:off x="3657124" y="7070355"/>
            <a:ext cx="17066578" cy="1116574"/>
          </a:xfrm>
          <a:prstGeom prst="rect">
            <a:avLst/>
          </a:prstGeom>
        </p:spPr>
        <p:txBody>
          <a:bodyPr>
            <a:normAutofit/>
          </a:bodyPr>
          <a:lstStyle>
            <a:lvl1pPr>
              <a:spcBef>
                <a:spcPts val="900"/>
              </a:spcBef>
              <a:defRPr sz="4000">
                <a:solidFill>
                  <a:srgbClr val="A6A6A6"/>
                </a:solidFill>
              </a:defRPr>
            </a:lvl1pPr>
          </a:lstStyle>
          <a:p>
            <a:r>
              <a:t>Presented by: Louis Twelve</a:t>
            </a:r>
          </a:p>
        </p:txBody>
      </p:sp>
      <p:sp>
        <p:nvSpPr>
          <p:cNvPr id="80" name="Rectangle 5"/>
          <p:cNvSpPr/>
          <p:nvPr/>
        </p:nvSpPr>
        <p:spPr>
          <a:xfrm>
            <a:off x="11399508" y="6919654"/>
            <a:ext cx="1553241" cy="127982"/>
          </a:xfrm>
          <a:prstGeom prst="rect">
            <a:avLst/>
          </a:prstGeom>
          <a:solidFill>
            <a:srgbClr val="D6D6D6"/>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Tree>
    <p:extLst>
      <p:ext uri="{BB962C8B-B14F-4D97-AF65-F5344CB8AC3E}">
        <p14:creationId xmlns:p14="http://schemas.microsoft.com/office/powerpoint/2010/main" val="16672155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Placeholder 4" descr="Picture Placeholder 4"/>
          <p:cNvPicPr>
            <a:picLocks noGrp="1" noChangeAspect="1"/>
          </p:cNvPicPr>
          <p:nvPr>
            <p:ph type="pic" idx="21"/>
          </p:nvPr>
        </p:nvPicPr>
        <p:blipFill>
          <a:blip r:embed="rId2"/>
          <a:stretch>
            <a:fillRect/>
          </a:stretch>
        </p:blipFill>
        <p:spPr>
          <a:prstGeom prst="rect">
            <a:avLst/>
          </a:prstGeom>
        </p:spPr>
      </p:pic>
      <p:sp>
        <p:nvSpPr>
          <p:cNvPr id="83" name="Rectangle 7"/>
          <p:cNvSpPr/>
          <p:nvPr/>
        </p:nvSpPr>
        <p:spPr>
          <a:xfrm>
            <a:off x="15579747" y="1786"/>
            <a:ext cx="8801077" cy="13712428"/>
          </a:xfrm>
          <a:prstGeom prst="rect">
            <a:avLst/>
          </a:prstGeom>
          <a:solidFill>
            <a:srgbClr val="212F3F"/>
          </a:solidFill>
          <a:ln w="12700">
            <a:miter lim="400000"/>
          </a:ln>
        </p:spPr>
        <p:txBody>
          <a:bodyPr lIns="45707" rIns="45707" anchor="ctr"/>
          <a:lstStyle/>
          <a:p>
            <a:pPr algn="ctr" defTabSz="1087117" hangingPunct="0">
              <a:defRPr>
                <a:solidFill>
                  <a:srgbClr val="FFFFFF"/>
                </a:solidFill>
                <a:latin typeface="+mn-lt"/>
                <a:ea typeface="+mn-ea"/>
                <a:cs typeface="+mn-cs"/>
                <a:sym typeface="Helvetica"/>
              </a:defRPr>
            </a:pPr>
            <a:endParaRPr sz="4299" kern="0">
              <a:solidFill>
                <a:srgbClr val="FFFFFF"/>
              </a:solidFill>
              <a:latin typeface="Helvetica"/>
              <a:cs typeface="Helvetica"/>
              <a:sym typeface="Helvetica"/>
            </a:endParaRPr>
          </a:p>
        </p:txBody>
      </p:sp>
      <p:sp>
        <p:nvSpPr>
          <p:cNvPr id="84" name="TextBox 36"/>
          <p:cNvSpPr txBox="1"/>
          <p:nvPr/>
        </p:nvSpPr>
        <p:spPr>
          <a:xfrm>
            <a:off x="16810644" y="1820350"/>
            <a:ext cx="1069062" cy="302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nSpc>
                <a:spcPct val="80000"/>
              </a:lnSpc>
              <a:defRPr sz="23800">
                <a:solidFill>
                  <a:srgbClr val="FFFFFF"/>
                </a:solidFill>
                <a:latin typeface="+mn-lt"/>
                <a:ea typeface="+mn-ea"/>
                <a:cs typeface="+mn-cs"/>
                <a:sym typeface="Helvetica"/>
              </a:defRPr>
            </a:lvl1pPr>
          </a:lstStyle>
          <a:p>
            <a:pPr defTabSz="1087117" hangingPunct="0"/>
            <a:r>
              <a:rPr sz="23793" kern="0">
                <a:latin typeface="Helvetica"/>
                <a:cs typeface="Helvetica"/>
              </a:rPr>
              <a:t>“</a:t>
            </a:r>
          </a:p>
        </p:txBody>
      </p:sp>
      <p:sp>
        <p:nvSpPr>
          <p:cNvPr id="85" name="TextBox 38"/>
          <p:cNvSpPr txBox="1"/>
          <p:nvPr/>
        </p:nvSpPr>
        <p:spPr>
          <a:xfrm>
            <a:off x="22285440" y="10021051"/>
            <a:ext cx="1047266" cy="302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nSpc>
                <a:spcPct val="80000"/>
              </a:lnSpc>
              <a:defRPr sz="23800">
                <a:solidFill>
                  <a:srgbClr val="FFFFFF"/>
                </a:solidFill>
                <a:latin typeface="+mn-lt"/>
                <a:ea typeface="+mn-ea"/>
                <a:cs typeface="+mn-cs"/>
                <a:sym typeface="Helvetica"/>
              </a:defRPr>
            </a:lvl1pPr>
          </a:lstStyle>
          <a:p>
            <a:pPr defTabSz="1087117" hangingPunct="0"/>
            <a:r>
              <a:rPr sz="23793" kern="0">
                <a:latin typeface="Helvetica"/>
                <a:cs typeface="Helvetica"/>
              </a:rPr>
              <a:t>”</a:t>
            </a:r>
          </a:p>
        </p:txBody>
      </p:sp>
      <p:sp>
        <p:nvSpPr>
          <p:cNvPr id="86" name="Text Placeholder 1"/>
          <p:cNvSpPr txBox="1"/>
          <p:nvPr/>
        </p:nvSpPr>
        <p:spPr>
          <a:xfrm>
            <a:off x="17935699" y="2340252"/>
            <a:ext cx="4496909" cy="88506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lgn="ctr" defTabSz="1087310" hangingPunct="0">
              <a:lnSpc>
                <a:spcPct val="120000"/>
              </a:lnSpc>
              <a:spcBef>
                <a:spcPts val="1200"/>
              </a:spcBef>
              <a:defRPr sz="5400">
                <a:solidFill>
                  <a:srgbClr val="FFFFFF"/>
                </a:solidFill>
                <a:latin typeface="+mn-lt"/>
                <a:ea typeface="+mn-ea"/>
                <a:cs typeface="+mn-cs"/>
                <a:sym typeface="Helvetica"/>
              </a:defRPr>
            </a:pPr>
            <a:r>
              <a:rPr sz="5398" kern="0">
                <a:solidFill>
                  <a:srgbClr val="FFFFFF"/>
                </a:solidFill>
                <a:latin typeface="Helvetica"/>
                <a:cs typeface="Helvetica"/>
                <a:sym typeface="Helvetica"/>
              </a:rPr>
              <a:t>There are no secrets to success. It is the result of preparation, hard work, and learning from failure.</a:t>
            </a:r>
            <a:endParaRPr sz="2399" kern="0">
              <a:solidFill>
                <a:srgbClr val="494949"/>
              </a:solidFill>
              <a:latin typeface="Helvetica"/>
              <a:cs typeface="Helvetica"/>
              <a:sym typeface="Helvetica"/>
            </a:endParaRPr>
          </a:p>
          <a:p>
            <a:pPr algn="ctr" defTabSz="1087310" hangingPunct="0">
              <a:lnSpc>
                <a:spcPct val="120000"/>
              </a:lnSpc>
              <a:spcBef>
                <a:spcPts val="900"/>
              </a:spcBef>
              <a:defRPr sz="4000" b="1">
                <a:solidFill>
                  <a:srgbClr val="FFFFFF"/>
                </a:solidFill>
                <a:latin typeface="+mn-lt"/>
                <a:ea typeface="+mn-ea"/>
                <a:cs typeface="+mn-cs"/>
                <a:sym typeface="Helvetica"/>
              </a:defRPr>
            </a:pPr>
            <a:r>
              <a:rPr sz="3999" b="1" kern="0">
                <a:solidFill>
                  <a:srgbClr val="FFFFFF"/>
                </a:solidFill>
                <a:latin typeface="Helvetica"/>
                <a:cs typeface="Helvetica"/>
                <a:sym typeface="Helvetica"/>
              </a:rPr>
              <a:t>Colin Powell</a:t>
            </a:r>
          </a:p>
        </p:txBody>
      </p:sp>
    </p:spTree>
    <p:extLst>
      <p:ext uri="{BB962C8B-B14F-4D97-AF65-F5344CB8AC3E}">
        <p14:creationId xmlns:p14="http://schemas.microsoft.com/office/powerpoint/2010/main" val="3155532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5"/>
          <p:cNvSpPr txBox="1">
            <a:spLocks noGrp="1"/>
          </p:cNvSpPr>
          <p:nvPr>
            <p:ph type="sldNum" sz="quarter" idx="2"/>
          </p:nvPr>
        </p:nvSpPr>
        <p:spPr>
          <a:xfrm>
            <a:off x="22903819" y="590791"/>
            <a:ext cx="824594" cy="3047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1087117" hangingPunct="0"/>
            <a:fld id="{86CB4B4D-7CA3-9044-876B-883B54F8677D}" type="slidenum">
              <a:rPr kern="0">
                <a:latin typeface="Helvetica"/>
                <a:cs typeface="Helvetica"/>
              </a:rPr>
              <a:pPr defTabSz="1087117" hangingPunct="0"/>
              <a:t>14</a:t>
            </a:fld>
            <a:endParaRPr kern="0">
              <a:latin typeface="Helvetica"/>
              <a:cs typeface="Helvetica"/>
            </a:endParaRPr>
          </a:p>
        </p:txBody>
      </p:sp>
      <p:sp>
        <p:nvSpPr>
          <p:cNvPr id="89" name="Title 1"/>
          <p:cNvSpPr txBox="1">
            <a:spLocks noGrp="1"/>
          </p:cNvSpPr>
          <p:nvPr>
            <p:ph type="title" idx="4294967295"/>
          </p:nvPr>
        </p:nvSpPr>
        <p:spPr>
          <a:xfrm>
            <a:off x="7467244" y="613898"/>
            <a:ext cx="9446348" cy="1142647"/>
          </a:xfrm>
          <a:prstGeom prst="rect">
            <a:avLst/>
          </a:prstGeom>
        </p:spPr>
        <p:txBody>
          <a:bodyPr>
            <a:normAutofit/>
          </a:bodyPr>
          <a:lstStyle>
            <a:lvl1pPr>
              <a:defRPr>
                <a:solidFill>
                  <a:srgbClr val="494949"/>
                </a:solidFill>
              </a:defRPr>
            </a:lvl1pPr>
          </a:lstStyle>
          <a:p>
            <a:r>
              <a:t>Meet our Team</a:t>
            </a:r>
          </a:p>
        </p:txBody>
      </p:sp>
      <p:sp>
        <p:nvSpPr>
          <p:cNvPr id="90" name="Subtitle 40"/>
          <p:cNvSpPr txBox="1">
            <a:spLocks noGrp="1"/>
          </p:cNvSpPr>
          <p:nvPr>
            <p:ph type="body" sz="quarter" idx="4294967295"/>
          </p:nvPr>
        </p:nvSpPr>
        <p:spPr>
          <a:xfrm>
            <a:off x="7508392" y="1672696"/>
            <a:ext cx="9364052" cy="588794"/>
          </a:xfrm>
          <a:prstGeom prst="rect">
            <a:avLst/>
          </a:prstGeom>
        </p:spPr>
        <p:txBody>
          <a:bodyPr>
            <a:normAutofit/>
          </a:bodyPr>
          <a:lstStyle>
            <a:lvl1pPr>
              <a:lnSpc>
                <a:spcPct val="100000"/>
              </a:lnSpc>
              <a:defRPr>
                <a:solidFill>
                  <a:srgbClr val="999999"/>
                </a:solidFill>
              </a:defRPr>
            </a:lvl1pPr>
          </a:lstStyle>
          <a:p>
            <a:r>
              <a:t>Your subtitle goes here</a:t>
            </a:r>
          </a:p>
        </p:txBody>
      </p:sp>
      <p:sp>
        <p:nvSpPr>
          <p:cNvPr id="91" name="Rectangle 10"/>
          <p:cNvSpPr/>
          <p:nvPr/>
        </p:nvSpPr>
        <p:spPr>
          <a:xfrm>
            <a:off x="11413796" y="2449535"/>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
        <p:nvSpPr>
          <p:cNvPr id="92" name="TextBox 24"/>
          <p:cNvSpPr txBox="1"/>
          <p:nvPr/>
        </p:nvSpPr>
        <p:spPr>
          <a:xfrm>
            <a:off x="3290128" y="8397856"/>
            <a:ext cx="3982002" cy="751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a:solidFill>
                  <a:schemeClr val="accent1"/>
                </a:solidFill>
                <a:latin typeface="+mn-lt"/>
                <a:ea typeface="+mn-ea"/>
                <a:cs typeface="+mn-cs"/>
                <a:sym typeface="Helvetica"/>
              </a:defRPr>
            </a:lvl1pPr>
          </a:lstStyle>
          <a:p>
            <a:pPr defTabSz="1087117" hangingPunct="0"/>
            <a:r>
              <a:rPr sz="4299" kern="0">
                <a:solidFill>
                  <a:srgbClr val="1F98D8"/>
                </a:solidFill>
                <a:latin typeface="Helvetica"/>
                <a:cs typeface="Helvetica"/>
              </a:rPr>
              <a:t>Oliver Queen</a:t>
            </a:r>
          </a:p>
        </p:txBody>
      </p:sp>
      <p:sp>
        <p:nvSpPr>
          <p:cNvPr id="93" name="TextBox 27"/>
          <p:cNvSpPr txBox="1"/>
          <p:nvPr/>
        </p:nvSpPr>
        <p:spPr>
          <a:xfrm>
            <a:off x="7906992" y="8397856"/>
            <a:ext cx="3982002" cy="751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a:solidFill>
                  <a:schemeClr val="accent2"/>
                </a:solidFill>
                <a:latin typeface="+mn-lt"/>
                <a:ea typeface="+mn-ea"/>
                <a:cs typeface="+mn-cs"/>
                <a:sym typeface="Helvetica"/>
              </a:defRPr>
            </a:lvl1pPr>
          </a:lstStyle>
          <a:p>
            <a:pPr defTabSz="1087117" hangingPunct="0"/>
            <a:r>
              <a:rPr sz="4299" kern="0">
                <a:solidFill>
                  <a:srgbClr val="229CCE"/>
                </a:solidFill>
                <a:latin typeface="Helvetica"/>
                <a:cs typeface="Helvetica"/>
              </a:rPr>
              <a:t>Jane Snow</a:t>
            </a:r>
          </a:p>
        </p:txBody>
      </p:sp>
      <p:sp>
        <p:nvSpPr>
          <p:cNvPr id="94" name="TextBox 29"/>
          <p:cNvSpPr txBox="1"/>
          <p:nvPr/>
        </p:nvSpPr>
        <p:spPr>
          <a:xfrm>
            <a:off x="12582026" y="8397856"/>
            <a:ext cx="3982002" cy="751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a:solidFill>
                  <a:schemeClr val="accent3"/>
                </a:solidFill>
                <a:latin typeface="+mn-lt"/>
                <a:ea typeface="+mn-ea"/>
                <a:cs typeface="+mn-cs"/>
                <a:sym typeface="Helvetica"/>
              </a:defRPr>
            </a:lvl1pPr>
          </a:lstStyle>
          <a:p>
            <a:pPr defTabSz="1087117" hangingPunct="0"/>
            <a:r>
              <a:rPr sz="4299" kern="0">
                <a:solidFill>
                  <a:srgbClr val="27A5C1"/>
                </a:solidFill>
                <a:latin typeface="Helvetica"/>
                <a:cs typeface="Helvetica"/>
              </a:rPr>
              <a:t>Mary Park</a:t>
            </a:r>
          </a:p>
        </p:txBody>
      </p:sp>
      <p:sp>
        <p:nvSpPr>
          <p:cNvPr id="95" name="TextBox 30"/>
          <p:cNvSpPr txBox="1"/>
          <p:nvPr/>
        </p:nvSpPr>
        <p:spPr>
          <a:xfrm>
            <a:off x="17256606" y="8455382"/>
            <a:ext cx="3982002" cy="751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a:solidFill>
                  <a:schemeClr val="accent4"/>
                </a:solidFill>
                <a:latin typeface="+mn-lt"/>
                <a:ea typeface="+mn-ea"/>
                <a:cs typeface="+mn-cs"/>
                <a:sym typeface="Helvetica"/>
              </a:defRPr>
            </a:lvl1pPr>
          </a:lstStyle>
          <a:p>
            <a:pPr defTabSz="1087117" hangingPunct="0"/>
            <a:r>
              <a:rPr sz="4299" kern="0">
                <a:solidFill>
                  <a:srgbClr val="24B6AB"/>
                </a:solidFill>
                <a:latin typeface="Helvetica"/>
                <a:cs typeface="Helvetica"/>
              </a:rPr>
              <a:t>Louisa Twelve</a:t>
            </a:r>
          </a:p>
        </p:txBody>
      </p:sp>
      <p:sp>
        <p:nvSpPr>
          <p:cNvPr id="96" name="TextBox 31"/>
          <p:cNvSpPr txBox="1"/>
          <p:nvPr/>
        </p:nvSpPr>
        <p:spPr>
          <a:xfrm>
            <a:off x="3290128" y="9034283"/>
            <a:ext cx="3982002" cy="523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sz="2800">
                <a:latin typeface="+mn-lt"/>
                <a:ea typeface="+mn-ea"/>
                <a:cs typeface="+mn-cs"/>
                <a:sym typeface="Helvetica"/>
              </a:defRPr>
            </a:lvl1pPr>
          </a:lstStyle>
          <a:p>
            <a:pPr defTabSz="1087117" hangingPunct="0"/>
            <a:r>
              <a:rPr sz="2799" kern="0">
                <a:solidFill>
                  <a:srgbClr val="999999"/>
                </a:solidFill>
                <a:latin typeface="Helvetica"/>
                <a:cs typeface="Helvetica"/>
              </a:rPr>
              <a:t>CEO &amp; Founder</a:t>
            </a:r>
          </a:p>
        </p:txBody>
      </p:sp>
      <p:sp>
        <p:nvSpPr>
          <p:cNvPr id="97" name="TextBox 32"/>
          <p:cNvSpPr txBox="1"/>
          <p:nvPr/>
        </p:nvSpPr>
        <p:spPr>
          <a:xfrm>
            <a:off x="7906992" y="9034283"/>
            <a:ext cx="3982002" cy="523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sz="2800">
                <a:latin typeface="+mn-lt"/>
                <a:ea typeface="+mn-ea"/>
                <a:cs typeface="+mn-cs"/>
                <a:sym typeface="Helvetica"/>
              </a:defRPr>
            </a:lvl1pPr>
          </a:lstStyle>
          <a:p>
            <a:pPr defTabSz="1087117" hangingPunct="0"/>
            <a:r>
              <a:rPr sz="2799" kern="0">
                <a:solidFill>
                  <a:srgbClr val="999999"/>
                </a:solidFill>
                <a:latin typeface="Helvetica"/>
                <a:cs typeface="Helvetica"/>
              </a:rPr>
              <a:t>Finances Department</a:t>
            </a:r>
          </a:p>
        </p:txBody>
      </p:sp>
      <p:sp>
        <p:nvSpPr>
          <p:cNvPr id="98" name="TextBox 33"/>
          <p:cNvSpPr txBox="1"/>
          <p:nvPr/>
        </p:nvSpPr>
        <p:spPr>
          <a:xfrm>
            <a:off x="12582026" y="9034283"/>
            <a:ext cx="3982002" cy="523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sz="2800">
                <a:latin typeface="+mn-lt"/>
                <a:ea typeface="+mn-ea"/>
                <a:cs typeface="+mn-cs"/>
                <a:sym typeface="Helvetica"/>
              </a:defRPr>
            </a:lvl1pPr>
          </a:lstStyle>
          <a:p>
            <a:pPr defTabSz="1087117" hangingPunct="0"/>
            <a:r>
              <a:rPr sz="2799" kern="0">
                <a:solidFill>
                  <a:srgbClr val="999999"/>
                </a:solidFill>
                <a:latin typeface="Helvetica"/>
                <a:cs typeface="Helvetica"/>
              </a:rPr>
              <a:t>Marketing Manager</a:t>
            </a:r>
          </a:p>
        </p:txBody>
      </p:sp>
      <p:sp>
        <p:nvSpPr>
          <p:cNvPr id="99" name="TextBox 34"/>
          <p:cNvSpPr txBox="1"/>
          <p:nvPr/>
        </p:nvSpPr>
        <p:spPr>
          <a:xfrm>
            <a:off x="17256606" y="9034283"/>
            <a:ext cx="3982002" cy="523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defRPr sz="2800">
                <a:latin typeface="+mn-lt"/>
                <a:ea typeface="+mn-ea"/>
                <a:cs typeface="+mn-cs"/>
                <a:sym typeface="Helvetica"/>
              </a:defRPr>
            </a:lvl1pPr>
          </a:lstStyle>
          <a:p>
            <a:pPr defTabSz="1087117" hangingPunct="0"/>
            <a:r>
              <a:rPr sz="2799" kern="0">
                <a:solidFill>
                  <a:srgbClr val="999999"/>
                </a:solidFill>
                <a:latin typeface="Helvetica"/>
                <a:cs typeface="Helvetica"/>
              </a:rPr>
              <a:t>Graphic Designer</a:t>
            </a:r>
          </a:p>
        </p:txBody>
      </p:sp>
      <p:sp>
        <p:nvSpPr>
          <p:cNvPr id="100" name="Rectangle 35"/>
          <p:cNvSpPr/>
          <p:nvPr/>
        </p:nvSpPr>
        <p:spPr>
          <a:xfrm>
            <a:off x="4494968" y="9807072"/>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
        <p:nvSpPr>
          <p:cNvPr id="101" name="Rectangle 37"/>
          <p:cNvSpPr/>
          <p:nvPr/>
        </p:nvSpPr>
        <p:spPr>
          <a:xfrm>
            <a:off x="9120367" y="9807072"/>
            <a:ext cx="1553241" cy="127982"/>
          </a:xfrm>
          <a:prstGeom prst="rect">
            <a:avLst/>
          </a:prstGeom>
          <a:solidFill>
            <a:schemeClr val="accent2"/>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
        <p:nvSpPr>
          <p:cNvPr id="102" name="Rectangle 38"/>
          <p:cNvSpPr/>
          <p:nvPr/>
        </p:nvSpPr>
        <p:spPr>
          <a:xfrm>
            <a:off x="13846772" y="9807072"/>
            <a:ext cx="1553241" cy="127982"/>
          </a:xfrm>
          <a:prstGeom prst="rect">
            <a:avLst/>
          </a:prstGeom>
          <a:solidFill>
            <a:srgbClr val="6DE2D9"/>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
        <p:nvSpPr>
          <p:cNvPr id="103" name="Rectangle 39"/>
          <p:cNvSpPr/>
          <p:nvPr/>
        </p:nvSpPr>
        <p:spPr>
          <a:xfrm>
            <a:off x="18472171" y="9807072"/>
            <a:ext cx="1553241" cy="127982"/>
          </a:xfrm>
          <a:prstGeom prst="rect">
            <a:avLst/>
          </a:prstGeom>
          <a:solidFill>
            <a:schemeClr val="accent5"/>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pic>
        <p:nvPicPr>
          <p:cNvPr id="104" name="Picture Placeholder 2" descr="Picture Placeholder 2"/>
          <p:cNvPicPr>
            <a:picLocks noGrp="1" noChangeAspect="1"/>
          </p:cNvPicPr>
          <p:nvPr>
            <p:ph type="pic" idx="21"/>
          </p:nvPr>
        </p:nvPicPr>
        <p:blipFill>
          <a:blip r:embed="rId2"/>
          <a:stretch>
            <a:fillRect/>
          </a:stretch>
        </p:blipFill>
        <p:spPr>
          <a:prstGeom prst="rect">
            <a:avLst/>
          </a:prstGeom>
        </p:spPr>
      </p:pic>
      <p:pic>
        <p:nvPicPr>
          <p:cNvPr id="105" name="Picture Placeholder 3" descr="Picture Placeholder 3"/>
          <p:cNvPicPr>
            <a:picLocks noGrp="1" noChangeAspect="1"/>
          </p:cNvPicPr>
          <p:nvPr>
            <p:ph type="pic" idx="22"/>
          </p:nvPr>
        </p:nvPicPr>
        <p:blipFill>
          <a:blip r:embed="rId2"/>
          <a:stretch>
            <a:fillRect/>
          </a:stretch>
        </p:blipFill>
        <p:spPr>
          <a:prstGeom prst="rect">
            <a:avLst/>
          </a:prstGeom>
        </p:spPr>
      </p:pic>
      <p:pic>
        <p:nvPicPr>
          <p:cNvPr id="106" name="Picture Placeholder 4" descr="Picture Placeholder 4"/>
          <p:cNvPicPr>
            <a:picLocks noGrp="1" noChangeAspect="1"/>
          </p:cNvPicPr>
          <p:nvPr>
            <p:ph type="pic" idx="23"/>
          </p:nvPr>
        </p:nvPicPr>
        <p:blipFill>
          <a:blip r:embed="rId2"/>
          <a:stretch>
            <a:fillRect/>
          </a:stretch>
        </p:blipFill>
        <p:spPr>
          <a:prstGeom prst="rect">
            <a:avLst/>
          </a:prstGeom>
        </p:spPr>
      </p:pic>
      <p:pic>
        <p:nvPicPr>
          <p:cNvPr id="107" name="Picture Placeholder 6" descr="Picture Placeholder 6"/>
          <p:cNvPicPr>
            <a:picLocks noGrp="1" noChangeAspect="1"/>
          </p:cNvPicPr>
          <p:nvPr>
            <p:ph type="pic" idx="24"/>
          </p:nvPr>
        </p:nvPicPr>
        <p:blipFill>
          <a:blip r:embed="rId2"/>
          <a:stretch>
            <a:fillRect/>
          </a:stretch>
        </p:blipFill>
        <p:spPr>
          <a:prstGeom prst="rect">
            <a:avLst/>
          </a:prstGeom>
        </p:spPr>
      </p:pic>
    </p:spTree>
    <p:extLst>
      <p:ext uri="{BB962C8B-B14F-4D97-AF65-F5344CB8AC3E}">
        <p14:creationId xmlns:p14="http://schemas.microsoft.com/office/powerpoint/2010/main" val="21226193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Placeholder 16" descr="Picture Placeholder 16"/>
          <p:cNvPicPr>
            <a:picLocks noGrp="1" noChangeAspect="1"/>
          </p:cNvPicPr>
          <p:nvPr>
            <p:ph type="pic" idx="21"/>
          </p:nvPr>
        </p:nvPicPr>
        <p:blipFill>
          <a:blip r:embed="rId2"/>
          <a:srcRect t="37337" b="37337"/>
          <a:stretch>
            <a:fillRect/>
          </a:stretch>
        </p:blipFill>
        <p:spPr>
          <a:xfrm>
            <a:off x="0" y="3586294"/>
            <a:ext cx="24380823" cy="4944411"/>
          </a:xfrm>
          <a:prstGeom prst="rect">
            <a:avLst/>
          </a:prstGeom>
        </p:spPr>
      </p:pic>
      <p:sp>
        <p:nvSpPr>
          <p:cNvPr id="110" name="Rectangle 2"/>
          <p:cNvSpPr/>
          <p:nvPr/>
        </p:nvSpPr>
        <p:spPr>
          <a:xfrm>
            <a:off x="1" y="3586295"/>
            <a:ext cx="24380823" cy="4944411"/>
          </a:xfrm>
          <a:prstGeom prst="rect">
            <a:avLst/>
          </a:prstGeom>
          <a:solidFill>
            <a:srgbClr val="212F3F">
              <a:alpha val="83000"/>
            </a:srgbClr>
          </a:solidFill>
          <a:ln w="12700">
            <a:miter lim="400000"/>
          </a:ln>
        </p:spPr>
        <p:txBody>
          <a:bodyPr lIns="45707" rIns="45707" anchor="ctr"/>
          <a:lstStyle/>
          <a:p>
            <a:pPr algn="ctr" defTabSz="1087117" hangingPunct="0">
              <a:defRPr>
                <a:solidFill>
                  <a:srgbClr val="FFFFFF"/>
                </a:solidFill>
                <a:latin typeface="+mn-lt"/>
                <a:ea typeface="+mn-ea"/>
                <a:cs typeface="+mn-cs"/>
                <a:sym typeface="Helvetica"/>
              </a:defRPr>
            </a:pPr>
            <a:endParaRPr sz="4299" kern="0">
              <a:solidFill>
                <a:srgbClr val="FFFFFF"/>
              </a:solidFill>
              <a:latin typeface="Helvetica"/>
              <a:cs typeface="Helvetica"/>
              <a:sym typeface="Helvetica"/>
            </a:endParaRPr>
          </a:p>
        </p:txBody>
      </p:sp>
      <p:sp>
        <p:nvSpPr>
          <p:cNvPr id="111" name="Slide Number Placeholder 5"/>
          <p:cNvSpPr txBox="1">
            <a:spLocks noGrp="1"/>
          </p:cNvSpPr>
          <p:nvPr>
            <p:ph type="sldNum" sz="quarter" idx="2"/>
          </p:nvPr>
        </p:nvSpPr>
        <p:spPr>
          <a:xfrm>
            <a:off x="22903819" y="590791"/>
            <a:ext cx="824594" cy="3047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1087117" hangingPunct="0"/>
            <a:fld id="{86CB4B4D-7CA3-9044-876B-883B54F8677D}" type="slidenum">
              <a:rPr kern="0">
                <a:latin typeface="Helvetica"/>
                <a:cs typeface="Helvetica"/>
              </a:rPr>
              <a:pPr defTabSz="1087117" hangingPunct="0"/>
              <a:t>15</a:t>
            </a:fld>
            <a:endParaRPr kern="0">
              <a:latin typeface="Helvetica"/>
              <a:cs typeface="Helvetica"/>
            </a:endParaRPr>
          </a:p>
        </p:txBody>
      </p:sp>
      <p:sp>
        <p:nvSpPr>
          <p:cNvPr id="112" name="Subtitle 2"/>
          <p:cNvSpPr txBox="1">
            <a:spLocks noGrp="1"/>
          </p:cNvSpPr>
          <p:nvPr>
            <p:ph type="body" sz="quarter" idx="4294967295"/>
          </p:nvPr>
        </p:nvSpPr>
        <p:spPr>
          <a:xfrm>
            <a:off x="1925495" y="9295753"/>
            <a:ext cx="20651172" cy="2236207"/>
          </a:xfrm>
          <a:prstGeom prst="rect">
            <a:avLst/>
          </a:prstGeom>
        </p:spPr>
        <p:txBody>
          <a:bodyPr>
            <a:normAutofit lnSpcReduction="10000"/>
          </a:bodyPr>
          <a:lstStyle>
            <a:lvl1pPr algn="just">
              <a:lnSpc>
                <a:spcPct val="140000"/>
              </a:lnSpc>
            </a:lvl1pPr>
          </a:lstStyle>
          <a:p>
            <a:r>
              <a:t>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 substantially.</a:t>
            </a:r>
          </a:p>
        </p:txBody>
      </p:sp>
      <p:sp>
        <p:nvSpPr>
          <p:cNvPr id="113" name="Rectangle 10"/>
          <p:cNvSpPr/>
          <p:nvPr/>
        </p:nvSpPr>
        <p:spPr>
          <a:xfrm>
            <a:off x="11413796" y="2449535"/>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
        <p:nvSpPr>
          <p:cNvPr id="114" name="Freeform 429"/>
          <p:cNvSpPr/>
          <p:nvPr/>
        </p:nvSpPr>
        <p:spPr>
          <a:xfrm>
            <a:off x="4430528" y="4095075"/>
            <a:ext cx="1272909" cy="1266277"/>
          </a:xfrm>
          <a:custGeom>
            <a:avLst/>
            <a:gdLst/>
            <a:ahLst/>
            <a:cxnLst>
              <a:cxn ang="0">
                <a:pos x="wd2" y="hd2"/>
              </a:cxn>
              <a:cxn ang="5400000">
                <a:pos x="wd2" y="hd2"/>
              </a:cxn>
              <a:cxn ang="10800000">
                <a:pos x="wd2" y="hd2"/>
              </a:cxn>
              <a:cxn ang="16200000">
                <a:pos x="wd2" y="hd2"/>
              </a:cxn>
            </a:cxnLst>
            <a:rect l="0" t="0" r="r" b="b"/>
            <a:pathLst>
              <a:path w="21306" h="21348" extrusionOk="0">
                <a:moveTo>
                  <a:pt x="20422" y="6529"/>
                </a:moveTo>
                <a:cubicBezTo>
                  <a:pt x="19544" y="7414"/>
                  <a:pt x="19544" y="7414"/>
                  <a:pt x="19544" y="7414"/>
                </a:cubicBezTo>
                <a:cubicBezTo>
                  <a:pt x="13955" y="1802"/>
                  <a:pt x="13955" y="1802"/>
                  <a:pt x="13955" y="1802"/>
                </a:cubicBezTo>
                <a:cubicBezTo>
                  <a:pt x="14834" y="757"/>
                  <a:pt x="14834" y="757"/>
                  <a:pt x="14834" y="757"/>
                </a:cubicBezTo>
                <a:cubicBezTo>
                  <a:pt x="15870" y="-252"/>
                  <a:pt x="17628" y="-252"/>
                  <a:pt x="18647" y="757"/>
                </a:cubicBezTo>
                <a:cubicBezTo>
                  <a:pt x="20422" y="2687"/>
                  <a:pt x="20422" y="2687"/>
                  <a:pt x="20422" y="2687"/>
                </a:cubicBezTo>
                <a:cubicBezTo>
                  <a:pt x="21600" y="3732"/>
                  <a:pt x="21600" y="5502"/>
                  <a:pt x="20422" y="6529"/>
                </a:cubicBezTo>
                <a:close/>
                <a:moveTo>
                  <a:pt x="7346" y="17789"/>
                </a:moveTo>
                <a:cubicBezTo>
                  <a:pt x="7048" y="18073"/>
                  <a:pt x="7048" y="18533"/>
                  <a:pt x="7346" y="18816"/>
                </a:cubicBezTo>
                <a:cubicBezTo>
                  <a:pt x="7628" y="18976"/>
                  <a:pt x="8067" y="18976"/>
                  <a:pt x="8225" y="18816"/>
                </a:cubicBezTo>
                <a:cubicBezTo>
                  <a:pt x="18647" y="8317"/>
                  <a:pt x="18647" y="8317"/>
                  <a:pt x="18647" y="8317"/>
                </a:cubicBezTo>
                <a:cubicBezTo>
                  <a:pt x="17628" y="7414"/>
                  <a:pt x="17628" y="7414"/>
                  <a:pt x="17628" y="7414"/>
                </a:cubicBezTo>
                <a:lnTo>
                  <a:pt x="7346" y="17789"/>
                </a:lnTo>
                <a:close/>
                <a:moveTo>
                  <a:pt x="2636" y="13044"/>
                </a:moveTo>
                <a:cubicBezTo>
                  <a:pt x="2338" y="13345"/>
                  <a:pt x="2338" y="13788"/>
                  <a:pt x="2636" y="14089"/>
                </a:cubicBezTo>
                <a:cubicBezTo>
                  <a:pt x="2935" y="14231"/>
                  <a:pt x="3374" y="14231"/>
                  <a:pt x="3673" y="14089"/>
                </a:cubicBezTo>
                <a:cubicBezTo>
                  <a:pt x="13955" y="3572"/>
                  <a:pt x="13955" y="3572"/>
                  <a:pt x="13955" y="3572"/>
                </a:cubicBezTo>
                <a:cubicBezTo>
                  <a:pt x="12918" y="2687"/>
                  <a:pt x="12918" y="2687"/>
                  <a:pt x="12918" y="2687"/>
                </a:cubicBezTo>
                <a:lnTo>
                  <a:pt x="2636" y="13044"/>
                </a:lnTo>
                <a:close/>
                <a:moveTo>
                  <a:pt x="14834" y="4617"/>
                </a:moveTo>
                <a:cubicBezTo>
                  <a:pt x="4552" y="14974"/>
                  <a:pt x="4552" y="14974"/>
                  <a:pt x="4552" y="14974"/>
                </a:cubicBezTo>
                <a:cubicBezTo>
                  <a:pt x="3954" y="15558"/>
                  <a:pt x="3954" y="16302"/>
                  <a:pt x="4552" y="16904"/>
                </a:cubicBezTo>
                <a:cubicBezTo>
                  <a:pt x="4991" y="17347"/>
                  <a:pt x="5870" y="17347"/>
                  <a:pt x="6450" y="16904"/>
                </a:cubicBezTo>
                <a:cubicBezTo>
                  <a:pt x="16749" y="6529"/>
                  <a:pt x="16749" y="6529"/>
                  <a:pt x="16749" y="6529"/>
                </a:cubicBezTo>
                <a:lnTo>
                  <a:pt x="14834" y="4617"/>
                </a:lnTo>
                <a:close/>
                <a:moveTo>
                  <a:pt x="6450" y="19701"/>
                </a:moveTo>
                <a:cubicBezTo>
                  <a:pt x="6169" y="19418"/>
                  <a:pt x="6028" y="18976"/>
                  <a:pt x="5870" y="18533"/>
                </a:cubicBezTo>
                <a:cubicBezTo>
                  <a:pt x="5730" y="18533"/>
                  <a:pt x="5571" y="18533"/>
                  <a:pt x="5431" y="18533"/>
                </a:cubicBezTo>
                <a:cubicBezTo>
                  <a:pt x="4851" y="18533"/>
                  <a:pt x="4113" y="18374"/>
                  <a:pt x="3673" y="17789"/>
                </a:cubicBezTo>
                <a:cubicBezTo>
                  <a:pt x="3076" y="17347"/>
                  <a:pt x="2777" y="16603"/>
                  <a:pt x="2777" y="15859"/>
                </a:cubicBezTo>
                <a:cubicBezTo>
                  <a:pt x="2777" y="15859"/>
                  <a:pt x="2777" y="15718"/>
                  <a:pt x="2935" y="15558"/>
                </a:cubicBezTo>
                <a:cubicBezTo>
                  <a:pt x="2496" y="15417"/>
                  <a:pt x="2056" y="15275"/>
                  <a:pt x="1758" y="14974"/>
                </a:cubicBezTo>
                <a:lnTo>
                  <a:pt x="1617" y="14833"/>
                </a:lnTo>
                <a:cubicBezTo>
                  <a:pt x="0" y="21348"/>
                  <a:pt x="0" y="21348"/>
                  <a:pt x="0" y="21348"/>
                </a:cubicBezTo>
                <a:cubicBezTo>
                  <a:pt x="6450" y="19701"/>
                  <a:pt x="6450" y="19701"/>
                  <a:pt x="6450" y="19701"/>
                </a:cubicBezTo>
                <a:close/>
              </a:path>
            </a:pathLst>
          </a:custGeom>
          <a:solidFill>
            <a:schemeClr val="accent1"/>
          </a:solidFill>
          <a:ln w="12700">
            <a:miter lim="400000"/>
          </a:ln>
        </p:spPr>
        <p:txBody>
          <a:bodyPr lIns="45707" rIns="45707" anchor="ctr"/>
          <a:lstStyle/>
          <a:p>
            <a:pPr defTabSz="1087117" hangingPunct="0">
              <a:defRPr>
                <a:latin typeface="+mn-lt"/>
                <a:ea typeface="+mn-ea"/>
                <a:cs typeface="+mn-cs"/>
                <a:sym typeface="Helvetica"/>
              </a:defRPr>
            </a:pPr>
            <a:endParaRPr sz="4299" kern="0">
              <a:solidFill>
                <a:srgbClr val="999999"/>
              </a:solidFill>
              <a:latin typeface="Helvetica"/>
              <a:cs typeface="Helvetica"/>
              <a:sym typeface="Helvetica"/>
            </a:endParaRPr>
          </a:p>
        </p:txBody>
      </p:sp>
      <p:grpSp>
        <p:nvGrpSpPr>
          <p:cNvPr id="117" name="Group 7"/>
          <p:cNvGrpSpPr/>
          <p:nvPr/>
        </p:nvGrpSpPr>
        <p:grpSpPr>
          <a:xfrm>
            <a:off x="2888597" y="5670729"/>
            <a:ext cx="4266648" cy="2335560"/>
            <a:chOff x="0" y="0"/>
            <a:chExt cx="4267757" cy="2336165"/>
          </a:xfrm>
        </p:grpSpPr>
        <p:sp>
          <p:nvSpPr>
            <p:cNvPr id="115" name="TextBox 8"/>
            <p:cNvSpPr/>
            <p:nvPr/>
          </p:nvSpPr>
          <p:spPr>
            <a:xfrm>
              <a:off x="0" y="0"/>
              <a:ext cx="4267757" cy="5846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defRPr sz="3200" b="1">
                  <a:solidFill>
                    <a:srgbClr val="FFFFFF"/>
                  </a:solidFill>
                  <a:latin typeface="+mn-lt"/>
                  <a:ea typeface="+mn-ea"/>
                  <a:cs typeface="+mn-cs"/>
                  <a:sym typeface="Helvetica"/>
                </a:defRPr>
              </a:lvl1pPr>
            </a:lstStyle>
            <a:p>
              <a:pPr defTabSz="1087117" hangingPunct="0"/>
              <a:r>
                <a:rPr sz="3199" kern="0">
                  <a:latin typeface="Helvetica"/>
                  <a:cs typeface="Helvetica"/>
                </a:rPr>
                <a:t>Graphic Design</a:t>
              </a:r>
            </a:p>
          </p:txBody>
        </p:sp>
        <p:sp>
          <p:nvSpPr>
            <p:cNvPr id="116" name="TextBox 9"/>
            <p:cNvSpPr/>
            <p:nvPr/>
          </p:nvSpPr>
          <p:spPr>
            <a:xfrm>
              <a:off x="168478" y="728741"/>
              <a:ext cx="3930803" cy="1607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lnSpc>
                  <a:spcPct val="120000"/>
                </a:lnSpc>
                <a:defRPr sz="2100">
                  <a:solidFill>
                    <a:srgbClr val="FFFFFF"/>
                  </a:solidFill>
                  <a:latin typeface="+mn-lt"/>
                  <a:ea typeface="+mn-ea"/>
                  <a:cs typeface="+mn-cs"/>
                  <a:sym typeface="Helvetica"/>
                </a:defRPr>
              </a:lvl1pPr>
            </a:lstStyle>
            <a:p>
              <a:pPr defTabSz="1087117" hangingPunct="0"/>
              <a:r>
                <a:rPr sz="2099" kern="0">
                  <a:latin typeface="Helvetica"/>
                  <a:cs typeface="Helvetica"/>
                </a:rPr>
                <a:t>Entrepreneurial activities differ substantially depending on the type of organization and creativity. </a:t>
              </a:r>
            </a:p>
          </p:txBody>
        </p:sp>
      </p:grpSp>
      <p:grpSp>
        <p:nvGrpSpPr>
          <p:cNvPr id="120" name="Group 12"/>
          <p:cNvGrpSpPr/>
          <p:nvPr/>
        </p:nvGrpSpPr>
        <p:grpSpPr>
          <a:xfrm>
            <a:off x="7621189" y="5670729"/>
            <a:ext cx="4266647" cy="2335560"/>
            <a:chOff x="0" y="0"/>
            <a:chExt cx="4267757" cy="2336165"/>
          </a:xfrm>
        </p:grpSpPr>
        <p:sp>
          <p:nvSpPr>
            <p:cNvPr id="118" name="TextBox 13"/>
            <p:cNvSpPr/>
            <p:nvPr/>
          </p:nvSpPr>
          <p:spPr>
            <a:xfrm>
              <a:off x="0" y="0"/>
              <a:ext cx="4267757" cy="5846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defRPr sz="3200" b="1">
                  <a:solidFill>
                    <a:srgbClr val="FFFFFF"/>
                  </a:solidFill>
                  <a:latin typeface="+mn-lt"/>
                  <a:ea typeface="+mn-ea"/>
                  <a:cs typeface="+mn-cs"/>
                  <a:sym typeface="Helvetica"/>
                </a:defRPr>
              </a:lvl1pPr>
            </a:lstStyle>
            <a:p>
              <a:pPr defTabSz="1087117" hangingPunct="0"/>
              <a:r>
                <a:rPr sz="3199" kern="0">
                  <a:latin typeface="Helvetica"/>
                  <a:cs typeface="Helvetica"/>
                </a:rPr>
                <a:t>Sound Design</a:t>
              </a:r>
            </a:p>
          </p:txBody>
        </p:sp>
        <p:sp>
          <p:nvSpPr>
            <p:cNvPr id="119" name="TextBox 14"/>
            <p:cNvSpPr/>
            <p:nvPr/>
          </p:nvSpPr>
          <p:spPr>
            <a:xfrm>
              <a:off x="264986" y="728741"/>
              <a:ext cx="3737784" cy="1607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lnSpc>
                  <a:spcPct val="120000"/>
                </a:lnSpc>
                <a:defRPr sz="2100">
                  <a:solidFill>
                    <a:srgbClr val="FFFFFF"/>
                  </a:solidFill>
                  <a:latin typeface="+mn-lt"/>
                  <a:ea typeface="+mn-ea"/>
                  <a:cs typeface="+mn-cs"/>
                  <a:sym typeface="Helvetica"/>
                </a:defRPr>
              </a:lvl1pPr>
            </a:lstStyle>
            <a:p>
              <a:pPr defTabSz="1087117" hangingPunct="0"/>
              <a:r>
                <a:rPr sz="2099" kern="0">
                  <a:latin typeface="Helvetica"/>
                  <a:cs typeface="Helvetica"/>
                </a:rPr>
                <a:t>Entrepreneurial activities differ substantially depending on the type of organization and creativity. </a:t>
              </a:r>
            </a:p>
          </p:txBody>
        </p:sp>
      </p:grpSp>
      <p:sp>
        <p:nvSpPr>
          <p:cNvPr id="121" name="AutoShape 131"/>
          <p:cNvSpPr/>
          <p:nvPr/>
        </p:nvSpPr>
        <p:spPr>
          <a:xfrm>
            <a:off x="9183027" y="4232795"/>
            <a:ext cx="1191873" cy="1056622"/>
          </a:xfrm>
          <a:custGeom>
            <a:avLst/>
            <a:gdLst/>
            <a:ahLst/>
            <a:cxnLst>
              <a:cxn ang="0">
                <a:pos x="wd2" y="hd2"/>
              </a:cxn>
              <a:cxn ang="5400000">
                <a:pos x="wd2" y="hd2"/>
              </a:cxn>
              <a:cxn ang="10800000">
                <a:pos x="wd2" y="hd2"/>
              </a:cxn>
              <a:cxn ang="16200000">
                <a:pos x="wd2" y="hd2"/>
              </a:cxn>
            </a:cxnLst>
            <a:rect l="0" t="0" r="r" b="b"/>
            <a:pathLst>
              <a:path w="21600" h="21373" extrusionOk="0">
                <a:moveTo>
                  <a:pt x="13252" y="718"/>
                </a:moveTo>
                <a:cubicBezTo>
                  <a:pt x="13803" y="111"/>
                  <a:pt x="14279" y="-114"/>
                  <a:pt x="14671" y="54"/>
                </a:cubicBezTo>
                <a:cubicBezTo>
                  <a:pt x="15063" y="219"/>
                  <a:pt x="15264" y="737"/>
                  <a:pt x="15264" y="1596"/>
                </a:cubicBezTo>
                <a:lnTo>
                  <a:pt x="15264" y="19775"/>
                </a:lnTo>
                <a:cubicBezTo>
                  <a:pt x="15264" y="20634"/>
                  <a:pt x="15066" y="21152"/>
                  <a:pt x="14682" y="21320"/>
                </a:cubicBezTo>
                <a:cubicBezTo>
                  <a:pt x="14293" y="21486"/>
                  <a:pt x="13817" y="21264"/>
                  <a:pt x="13252"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2" y="718"/>
                </a:lnTo>
                <a:close/>
                <a:moveTo>
                  <a:pt x="18003" y="3322"/>
                </a:moveTo>
                <a:cubicBezTo>
                  <a:pt x="18332" y="3127"/>
                  <a:pt x="18667" y="3086"/>
                  <a:pt x="19024" y="3179"/>
                </a:cubicBezTo>
                <a:cubicBezTo>
                  <a:pt x="19380" y="3273"/>
                  <a:pt x="19655" y="3495"/>
                  <a:pt x="19839" y="3844"/>
                </a:cubicBezTo>
                <a:cubicBezTo>
                  <a:pt x="21018" y="6023"/>
                  <a:pt x="21600" y="8301"/>
                  <a:pt x="21600" y="10687"/>
                </a:cubicBezTo>
                <a:cubicBezTo>
                  <a:pt x="21600" y="13092"/>
                  <a:pt x="21018" y="15373"/>
                  <a:pt x="19839" y="17527"/>
                </a:cubicBezTo>
                <a:cubicBezTo>
                  <a:pt x="19585" y="18018"/>
                  <a:pt x="19190" y="18266"/>
                  <a:pt x="18660" y="18266"/>
                </a:cubicBezTo>
                <a:cubicBezTo>
                  <a:pt x="18438" y="18266"/>
                  <a:pt x="18215" y="18195"/>
                  <a:pt x="18000" y="18049"/>
                </a:cubicBezTo>
                <a:cubicBezTo>
                  <a:pt x="17672" y="17857"/>
                  <a:pt x="17460" y="17572"/>
                  <a:pt x="17354" y="17189"/>
                </a:cubicBezTo>
                <a:cubicBezTo>
                  <a:pt x="17255" y="16807"/>
                  <a:pt x="17290" y="16439"/>
                  <a:pt x="17474" y="16090"/>
                </a:cubicBezTo>
                <a:cubicBezTo>
                  <a:pt x="18420" y="14353"/>
                  <a:pt x="18893" y="12552"/>
                  <a:pt x="18893" y="10687"/>
                </a:cubicBezTo>
                <a:cubicBezTo>
                  <a:pt x="18893" y="8819"/>
                  <a:pt x="18416" y="7014"/>
                  <a:pt x="17474" y="5277"/>
                </a:cubicBezTo>
                <a:cubicBezTo>
                  <a:pt x="17290" y="4932"/>
                  <a:pt x="17255" y="4567"/>
                  <a:pt x="17354" y="4181"/>
                </a:cubicBezTo>
                <a:cubicBezTo>
                  <a:pt x="17460" y="3802"/>
                  <a:pt x="17675" y="3514"/>
                  <a:pt x="18003" y="3322"/>
                </a:cubicBezTo>
              </a:path>
            </a:pathLst>
          </a:custGeom>
          <a:solidFill>
            <a:schemeClr val="accent2"/>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grpSp>
        <p:nvGrpSpPr>
          <p:cNvPr id="124" name="Group 17"/>
          <p:cNvGrpSpPr/>
          <p:nvPr/>
        </p:nvGrpSpPr>
        <p:grpSpPr>
          <a:xfrm>
            <a:off x="12251079" y="5670729"/>
            <a:ext cx="4266647" cy="2335560"/>
            <a:chOff x="0" y="0"/>
            <a:chExt cx="4267757" cy="2336165"/>
          </a:xfrm>
        </p:grpSpPr>
        <p:sp>
          <p:nvSpPr>
            <p:cNvPr id="122" name="TextBox 18"/>
            <p:cNvSpPr/>
            <p:nvPr/>
          </p:nvSpPr>
          <p:spPr>
            <a:xfrm>
              <a:off x="0" y="0"/>
              <a:ext cx="4267757" cy="5846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defRPr sz="3200" b="1">
                  <a:solidFill>
                    <a:srgbClr val="FFFFFF"/>
                  </a:solidFill>
                  <a:latin typeface="+mn-lt"/>
                  <a:ea typeface="+mn-ea"/>
                  <a:cs typeface="+mn-cs"/>
                  <a:sym typeface="Helvetica"/>
                </a:defRPr>
              </a:lvl1pPr>
            </a:lstStyle>
            <a:p>
              <a:pPr defTabSz="1087117" hangingPunct="0"/>
              <a:r>
                <a:rPr sz="3199" kern="0">
                  <a:latin typeface="Helvetica"/>
                  <a:cs typeface="Helvetica"/>
                </a:rPr>
                <a:t>Photography</a:t>
              </a:r>
            </a:p>
          </p:txBody>
        </p:sp>
        <p:sp>
          <p:nvSpPr>
            <p:cNvPr id="123" name="TextBox 19"/>
            <p:cNvSpPr/>
            <p:nvPr/>
          </p:nvSpPr>
          <p:spPr>
            <a:xfrm>
              <a:off x="237004" y="728741"/>
              <a:ext cx="3793754" cy="1607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lnSpc>
                  <a:spcPct val="120000"/>
                </a:lnSpc>
                <a:defRPr sz="2100">
                  <a:solidFill>
                    <a:srgbClr val="FFFFFF"/>
                  </a:solidFill>
                  <a:latin typeface="+mn-lt"/>
                  <a:ea typeface="+mn-ea"/>
                  <a:cs typeface="+mn-cs"/>
                  <a:sym typeface="Helvetica"/>
                </a:defRPr>
              </a:lvl1pPr>
            </a:lstStyle>
            <a:p>
              <a:pPr defTabSz="1087117" hangingPunct="0"/>
              <a:r>
                <a:rPr sz="2099" kern="0">
                  <a:latin typeface="Helvetica"/>
                  <a:cs typeface="Helvetica"/>
                </a:rPr>
                <a:t>Entrepreneurial activities differ substantially depending on the type of organization and creativity. </a:t>
              </a:r>
            </a:p>
          </p:txBody>
        </p:sp>
      </p:grpSp>
      <p:grpSp>
        <p:nvGrpSpPr>
          <p:cNvPr id="127" name="Group 20"/>
          <p:cNvGrpSpPr/>
          <p:nvPr/>
        </p:nvGrpSpPr>
        <p:grpSpPr>
          <a:xfrm>
            <a:off x="16983670" y="5670729"/>
            <a:ext cx="4266648" cy="2335560"/>
            <a:chOff x="0" y="0"/>
            <a:chExt cx="4267757" cy="2336165"/>
          </a:xfrm>
        </p:grpSpPr>
        <p:sp>
          <p:nvSpPr>
            <p:cNvPr id="125" name="TextBox 21"/>
            <p:cNvSpPr/>
            <p:nvPr/>
          </p:nvSpPr>
          <p:spPr>
            <a:xfrm>
              <a:off x="0" y="0"/>
              <a:ext cx="4267757" cy="5846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defRPr sz="3200" b="1">
                  <a:solidFill>
                    <a:srgbClr val="FFFFFF"/>
                  </a:solidFill>
                  <a:latin typeface="+mn-lt"/>
                  <a:ea typeface="+mn-ea"/>
                  <a:cs typeface="+mn-cs"/>
                  <a:sym typeface="Helvetica"/>
                </a:defRPr>
              </a:lvl1pPr>
            </a:lstStyle>
            <a:p>
              <a:pPr defTabSz="1087117" hangingPunct="0"/>
              <a:r>
                <a:rPr sz="3199" kern="0">
                  <a:latin typeface="Helvetica"/>
                  <a:cs typeface="Helvetica"/>
                </a:rPr>
                <a:t>Cloud Service</a:t>
              </a:r>
            </a:p>
          </p:txBody>
        </p:sp>
        <p:sp>
          <p:nvSpPr>
            <p:cNvPr id="126" name="TextBox 22"/>
            <p:cNvSpPr/>
            <p:nvPr/>
          </p:nvSpPr>
          <p:spPr>
            <a:xfrm>
              <a:off x="246421" y="728741"/>
              <a:ext cx="3774914" cy="1607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07" tIns="45707" rIns="45707" bIns="45707" numCol="1" anchor="t">
              <a:spAutoFit/>
            </a:bodyPr>
            <a:lstStyle>
              <a:lvl1pPr algn="ctr">
                <a:lnSpc>
                  <a:spcPct val="120000"/>
                </a:lnSpc>
                <a:defRPr sz="2100">
                  <a:solidFill>
                    <a:srgbClr val="FFFFFF"/>
                  </a:solidFill>
                  <a:latin typeface="+mn-lt"/>
                  <a:ea typeface="+mn-ea"/>
                  <a:cs typeface="+mn-cs"/>
                  <a:sym typeface="Helvetica"/>
                </a:defRPr>
              </a:lvl1pPr>
            </a:lstStyle>
            <a:p>
              <a:pPr defTabSz="1087117" hangingPunct="0"/>
              <a:r>
                <a:rPr sz="2099" kern="0">
                  <a:latin typeface="Helvetica"/>
                  <a:cs typeface="Helvetica"/>
                </a:rPr>
                <a:t>Entrepreneurial activities differ substantially depending on the type of organization and creativity. </a:t>
              </a:r>
            </a:p>
          </p:txBody>
        </p:sp>
      </p:grpSp>
      <p:sp>
        <p:nvSpPr>
          <p:cNvPr id="128" name="AutoShape 63"/>
          <p:cNvSpPr/>
          <p:nvPr/>
        </p:nvSpPr>
        <p:spPr>
          <a:xfrm>
            <a:off x="13749154" y="4197247"/>
            <a:ext cx="1289876" cy="1035335"/>
          </a:xfrm>
          <a:custGeom>
            <a:avLst/>
            <a:gdLst/>
            <a:ahLst/>
            <a:cxnLst>
              <a:cxn ang="0">
                <a:pos x="wd2" y="hd2"/>
              </a:cxn>
              <a:cxn ang="5400000">
                <a:pos x="wd2" y="hd2"/>
              </a:cxn>
              <a:cxn ang="10800000">
                <a:pos x="wd2" y="hd2"/>
              </a:cxn>
              <a:cxn ang="16200000">
                <a:pos x="wd2" y="hd2"/>
              </a:cxn>
            </a:cxnLst>
            <a:rect l="0" t="0" r="r" b="b"/>
            <a:pathLst>
              <a:path w="21600" h="21600" extrusionOk="0">
                <a:moveTo>
                  <a:pt x="20264" y="3222"/>
                </a:moveTo>
                <a:cubicBezTo>
                  <a:pt x="20633" y="3222"/>
                  <a:pt x="20947" y="3384"/>
                  <a:pt x="21209" y="3713"/>
                </a:cubicBezTo>
                <a:cubicBezTo>
                  <a:pt x="21471" y="4042"/>
                  <a:pt x="21600" y="4427"/>
                  <a:pt x="21600" y="4865"/>
                </a:cubicBezTo>
                <a:lnTo>
                  <a:pt x="21600" y="19985"/>
                </a:lnTo>
                <a:cubicBezTo>
                  <a:pt x="21600" y="20422"/>
                  <a:pt x="21471" y="20804"/>
                  <a:pt x="21209" y="21122"/>
                </a:cubicBezTo>
                <a:cubicBezTo>
                  <a:pt x="20947" y="21442"/>
                  <a:pt x="20633" y="21600"/>
                  <a:pt x="20264" y="21600"/>
                </a:cubicBezTo>
                <a:lnTo>
                  <a:pt x="1348" y="21600"/>
                </a:lnTo>
                <a:cubicBezTo>
                  <a:pt x="981" y="21600"/>
                  <a:pt x="663" y="21442"/>
                  <a:pt x="399" y="21122"/>
                </a:cubicBezTo>
                <a:cubicBezTo>
                  <a:pt x="134" y="20804"/>
                  <a:pt x="0" y="20422"/>
                  <a:pt x="0" y="19985"/>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7" y="0"/>
                </a:lnTo>
                <a:cubicBezTo>
                  <a:pt x="13764" y="0"/>
                  <a:pt x="14136" y="143"/>
                  <a:pt x="14511" y="425"/>
                </a:cubicBezTo>
                <a:cubicBezTo>
                  <a:pt x="14885" y="713"/>
                  <a:pt x="15147" y="1057"/>
                  <a:pt x="15294" y="1460"/>
                </a:cubicBezTo>
                <a:lnTo>
                  <a:pt x="15962" y="3222"/>
                </a:lnTo>
                <a:lnTo>
                  <a:pt x="20264" y="3222"/>
                </a:lnTo>
                <a:close/>
                <a:moveTo>
                  <a:pt x="10806" y="19186"/>
                </a:moveTo>
                <a:cubicBezTo>
                  <a:pt x="11573" y="19186"/>
                  <a:pt x="12300" y="19003"/>
                  <a:pt x="12988" y="18651"/>
                </a:cubicBezTo>
                <a:cubicBezTo>
                  <a:pt x="13673" y="18295"/>
                  <a:pt x="14271" y="17811"/>
                  <a:pt x="14775" y="17197"/>
                </a:cubicBezTo>
                <a:cubicBezTo>
                  <a:pt x="15279" y="16583"/>
                  <a:pt x="15678" y="15863"/>
                  <a:pt x="15975" y="15049"/>
                </a:cubicBezTo>
                <a:cubicBezTo>
                  <a:pt x="16271" y="14235"/>
                  <a:pt x="16420" y="13357"/>
                  <a:pt x="16420" y="12422"/>
                </a:cubicBezTo>
                <a:cubicBezTo>
                  <a:pt x="16420" y="11500"/>
                  <a:pt x="16271" y="10623"/>
                  <a:pt x="15975" y="9795"/>
                </a:cubicBezTo>
                <a:cubicBezTo>
                  <a:pt x="15678" y="8966"/>
                  <a:pt x="15279" y="8249"/>
                  <a:pt x="14775" y="7644"/>
                </a:cubicBezTo>
                <a:cubicBezTo>
                  <a:pt x="14271" y="7036"/>
                  <a:pt x="13673" y="6557"/>
                  <a:pt x="12988" y="6199"/>
                </a:cubicBezTo>
                <a:cubicBezTo>
                  <a:pt x="12300" y="5843"/>
                  <a:pt x="11573"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1"/>
                  <a:pt x="5180" y="12422"/>
                </a:cubicBezTo>
                <a:cubicBezTo>
                  <a:pt x="5180" y="13357"/>
                  <a:pt x="5329" y="14235"/>
                  <a:pt x="5625" y="15049"/>
                </a:cubicBezTo>
                <a:cubicBezTo>
                  <a:pt x="5922" y="15863"/>
                  <a:pt x="6323" y="16583"/>
                  <a:pt x="6827" y="17197"/>
                </a:cubicBezTo>
                <a:cubicBezTo>
                  <a:pt x="7332" y="17811"/>
                  <a:pt x="7929" y="18295"/>
                  <a:pt x="8619" y="18651"/>
                </a:cubicBezTo>
                <a:cubicBezTo>
                  <a:pt x="9312" y="19006"/>
                  <a:pt x="10039" y="19186"/>
                  <a:pt x="10806" y="19186"/>
                </a:cubicBezTo>
                <a:moveTo>
                  <a:pt x="10806" y="7832"/>
                </a:moveTo>
                <a:cubicBezTo>
                  <a:pt x="11338" y="7832"/>
                  <a:pt x="11835" y="7953"/>
                  <a:pt x="12295" y="8191"/>
                </a:cubicBezTo>
                <a:cubicBezTo>
                  <a:pt x="12755" y="8432"/>
                  <a:pt x="13159" y="8755"/>
                  <a:pt x="13502" y="9169"/>
                </a:cubicBezTo>
                <a:cubicBezTo>
                  <a:pt x="13847" y="9583"/>
                  <a:pt x="14119" y="10068"/>
                  <a:pt x="14317" y="10623"/>
                </a:cubicBezTo>
                <a:cubicBezTo>
                  <a:pt x="14516" y="11185"/>
                  <a:pt x="14616" y="11782"/>
                  <a:pt x="14616" y="12422"/>
                </a:cubicBezTo>
                <a:cubicBezTo>
                  <a:pt x="14616" y="13057"/>
                  <a:pt x="14516" y="13650"/>
                  <a:pt x="14317" y="14206"/>
                </a:cubicBezTo>
                <a:cubicBezTo>
                  <a:pt x="14119" y="14758"/>
                  <a:pt x="13847" y="15246"/>
                  <a:pt x="13502" y="15669"/>
                </a:cubicBezTo>
                <a:cubicBezTo>
                  <a:pt x="13159" y="16092"/>
                  <a:pt x="12753" y="16421"/>
                  <a:pt x="12290" y="16662"/>
                </a:cubicBezTo>
                <a:cubicBezTo>
                  <a:pt x="11825" y="16900"/>
                  <a:pt x="11331" y="17017"/>
                  <a:pt x="10806" y="17017"/>
                </a:cubicBezTo>
                <a:cubicBezTo>
                  <a:pt x="10274" y="17017"/>
                  <a:pt x="9777" y="16900"/>
                  <a:pt x="9312" y="16662"/>
                </a:cubicBezTo>
                <a:cubicBezTo>
                  <a:pt x="8847" y="16421"/>
                  <a:pt x="8443" y="16092"/>
                  <a:pt x="8100" y="15669"/>
                </a:cubicBezTo>
                <a:cubicBezTo>
                  <a:pt x="7755" y="15246"/>
                  <a:pt x="7483" y="14755"/>
                  <a:pt x="7285" y="14200"/>
                </a:cubicBezTo>
                <a:cubicBezTo>
                  <a:pt x="7084" y="13642"/>
                  <a:pt x="6984" y="13045"/>
                  <a:pt x="6984" y="12422"/>
                </a:cubicBezTo>
                <a:cubicBezTo>
                  <a:pt x="6984" y="11782"/>
                  <a:pt x="7084" y="11185"/>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accent3"/>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129" name="AutoShape 68"/>
          <p:cNvSpPr/>
          <p:nvPr/>
        </p:nvSpPr>
        <p:spPr>
          <a:xfrm>
            <a:off x="18401103" y="4256935"/>
            <a:ext cx="1289875" cy="941213"/>
          </a:xfrm>
          <a:custGeom>
            <a:avLst/>
            <a:gdLst/>
            <a:ahLst/>
            <a:cxnLst>
              <a:cxn ang="0">
                <a:pos x="wd2" y="hd2"/>
              </a:cxn>
              <a:cxn ang="5400000">
                <a:pos x="wd2" y="hd2"/>
              </a:cxn>
              <a:cxn ang="10800000">
                <a:pos x="wd2" y="hd2"/>
              </a:cxn>
              <a:cxn ang="16200000">
                <a:pos x="wd2" y="hd2"/>
              </a:cxn>
            </a:cxnLst>
            <a:rect l="0" t="0" r="r" b="b"/>
            <a:pathLst>
              <a:path w="21600" h="21600" extrusionOk="0">
                <a:moveTo>
                  <a:pt x="18613" y="9346"/>
                </a:moveTo>
                <a:cubicBezTo>
                  <a:pt x="19508" y="9887"/>
                  <a:pt x="20230" y="10667"/>
                  <a:pt x="20777" y="11687"/>
                </a:cubicBezTo>
                <a:cubicBezTo>
                  <a:pt x="21325" y="12709"/>
                  <a:pt x="21600" y="13847"/>
                  <a:pt x="21600" y="15108"/>
                </a:cubicBezTo>
                <a:cubicBezTo>
                  <a:pt x="21600" y="16006"/>
                  <a:pt x="21459" y="16847"/>
                  <a:pt x="21173" y="17630"/>
                </a:cubicBezTo>
                <a:cubicBezTo>
                  <a:pt x="20890" y="18410"/>
                  <a:pt x="20504" y="19098"/>
                  <a:pt x="20009" y="19692"/>
                </a:cubicBezTo>
                <a:cubicBezTo>
                  <a:pt x="19513" y="20282"/>
                  <a:pt x="18941" y="20748"/>
                  <a:pt x="18291" y="21091"/>
                </a:cubicBezTo>
                <a:cubicBezTo>
                  <a:pt x="17641" y="21428"/>
                  <a:pt x="16940" y="21600"/>
                  <a:pt x="16188" y="21600"/>
                </a:cubicBezTo>
                <a:lnTo>
                  <a:pt x="4490" y="21600"/>
                </a:lnTo>
                <a:cubicBezTo>
                  <a:pt x="3878" y="21600"/>
                  <a:pt x="3297" y="21459"/>
                  <a:pt x="2750" y="21177"/>
                </a:cubicBezTo>
                <a:cubicBezTo>
                  <a:pt x="2203" y="20901"/>
                  <a:pt x="1723" y="20512"/>
                  <a:pt x="1312" y="20023"/>
                </a:cubicBezTo>
                <a:cubicBezTo>
                  <a:pt x="904" y="19528"/>
                  <a:pt x="583" y="18955"/>
                  <a:pt x="350" y="18295"/>
                </a:cubicBezTo>
                <a:cubicBezTo>
                  <a:pt x="115" y="17642"/>
                  <a:pt x="0" y="16948"/>
                  <a:pt x="0" y="16211"/>
                </a:cubicBezTo>
                <a:cubicBezTo>
                  <a:pt x="0" y="15566"/>
                  <a:pt x="88" y="14958"/>
                  <a:pt x="268" y="14382"/>
                </a:cubicBezTo>
                <a:cubicBezTo>
                  <a:pt x="448" y="13810"/>
                  <a:pt x="696" y="13288"/>
                  <a:pt x="1010" y="12819"/>
                </a:cubicBezTo>
                <a:cubicBezTo>
                  <a:pt x="1324" y="12352"/>
                  <a:pt x="1694" y="11955"/>
                  <a:pt x="2119" y="11633"/>
                </a:cubicBezTo>
                <a:cubicBezTo>
                  <a:pt x="2544" y="11313"/>
                  <a:pt x="3004" y="11080"/>
                  <a:pt x="3504" y="10930"/>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6" y="964"/>
                  <a:pt x="11413" y="621"/>
                  <a:pt x="11977" y="374"/>
                </a:cubicBezTo>
                <a:cubicBezTo>
                  <a:pt x="12541" y="123"/>
                  <a:pt x="13143" y="0"/>
                  <a:pt x="13786" y="0"/>
                </a:cubicBezTo>
                <a:cubicBezTo>
                  <a:pt x="14521" y="0"/>
                  <a:pt x="15219" y="169"/>
                  <a:pt x="15877" y="509"/>
                </a:cubicBezTo>
                <a:cubicBezTo>
                  <a:pt x="16537" y="852"/>
                  <a:pt x="17110" y="1312"/>
                  <a:pt x="17595" y="1894"/>
                </a:cubicBezTo>
                <a:cubicBezTo>
                  <a:pt x="18082" y="2476"/>
                  <a:pt x="18466" y="3167"/>
                  <a:pt x="18749" y="3956"/>
                </a:cubicBezTo>
                <a:cubicBezTo>
                  <a:pt x="19033" y="4744"/>
                  <a:pt x="19174" y="5580"/>
                  <a:pt x="19174" y="6463"/>
                </a:cubicBezTo>
                <a:cubicBezTo>
                  <a:pt x="19174" y="6987"/>
                  <a:pt x="19126" y="7491"/>
                  <a:pt x="19025" y="7972"/>
                </a:cubicBezTo>
                <a:cubicBezTo>
                  <a:pt x="18925" y="8453"/>
                  <a:pt x="18785" y="8914"/>
                  <a:pt x="18613" y="9346"/>
                </a:cubicBezTo>
              </a:path>
            </a:pathLst>
          </a:custGeom>
          <a:solidFill>
            <a:schemeClr val="accent4"/>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130" name="Title 1"/>
          <p:cNvSpPr txBox="1"/>
          <p:nvPr/>
        </p:nvSpPr>
        <p:spPr>
          <a:xfrm>
            <a:off x="7467244" y="619424"/>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sz="5998" kern="0">
                <a:latin typeface="Helvetica"/>
                <a:cs typeface="Helvetica"/>
              </a:rPr>
              <a:t>Our Common Services</a:t>
            </a:r>
          </a:p>
        </p:txBody>
      </p:sp>
      <p:sp>
        <p:nvSpPr>
          <p:cNvPr id="131" name="Subtitle 40"/>
          <p:cNvSpPr txBox="1"/>
          <p:nvPr/>
        </p:nvSpPr>
        <p:spPr>
          <a:xfrm>
            <a:off x="7508392" y="1672696"/>
            <a:ext cx="9364052" cy="585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spAutoFit/>
          </a:bodyPr>
          <a:lstStyle>
            <a:lvl1pPr algn="ctr">
              <a:spcBef>
                <a:spcPts val="500"/>
              </a:spcBef>
              <a:defRPr sz="2400">
                <a:latin typeface="+mn-lt"/>
                <a:ea typeface="+mn-ea"/>
                <a:cs typeface="+mn-cs"/>
                <a:sym typeface="Helvetica"/>
              </a:defRPr>
            </a:lvl1pPr>
          </a:lstStyle>
          <a:p>
            <a:pPr defTabSz="1087117" hangingPunct="0"/>
            <a:r>
              <a:rPr sz="2399" kern="0">
                <a:solidFill>
                  <a:srgbClr val="999999"/>
                </a:solidFill>
                <a:latin typeface="Helvetica"/>
                <a:cs typeface="Helvetica"/>
              </a:rPr>
              <a:t>Your subtitle goes here</a:t>
            </a:r>
          </a:p>
        </p:txBody>
      </p:sp>
    </p:spTree>
    <p:extLst>
      <p:ext uri="{BB962C8B-B14F-4D97-AF65-F5344CB8AC3E}">
        <p14:creationId xmlns:p14="http://schemas.microsoft.com/office/powerpoint/2010/main" val="14436060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8" descr="Picture 8"/>
          <p:cNvPicPr>
            <a:picLocks noChangeAspect="1"/>
          </p:cNvPicPr>
          <p:nvPr/>
        </p:nvPicPr>
        <p:blipFill>
          <a:blip r:embed="rId2"/>
          <a:stretch>
            <a:fillRect/>
          </a:stretch>
        </p:blipFill>
        <p:spPr>
          <a:xfrm>
            <a:off x="8788924" y="2553927"/>
            <a:ext cx="6880601" cy="10762523"/>
          </a:xfrm>
          <a:prstGeom prst="rect">
            <a:avLst/>
          </a:prstGeom>
          <a:ln w="12700">
            <a:miter lim="400000"/>
          </a:ln>
        </p:spPr>
      </p:pic>
      <p:sp>
        <p:nvSpPr>
          <p:cNvPr id="134" name="Slide Number Placeholder 5"/>
          <p:cNvSpPr txBox="1">
            <a:spLocks noGrp="1"/>
          </p:cNvSpPr>
          <p:nvPr>
            <p:ph type="sldNum" sz="quarter" idx="2"/>
          </p:nvPr>
        </p:nvSpPr>
        <p:spPr>
          <a:xfrm>
            <a:off x="22903819" y="590791"/>
            <a:ext cx="824594" cy="3047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1087117" hangingPunct="0"/>
            <a:fld id="{86CB4B4D-7CA3-9044-876B-883B54F8677D}" type="slidenum">
              <a:rPr kern="0">
                <a:latin typeface="Helvetica"/>
                <a:cs typeface="Helvetica"/>
              </a:rPr>
              <a:pPr defTabSz="1087117" hangingPunct="0"/>
              <a:t>16</a:t>
            </a:fld>
            <a:endParaRPr kern="0">
              <a:latin typeface="Helvetica"/>
              <a:cs typeface="Helvetica"/>
            </a:endParaRPr>
          </a:p>
        </p:txBody>
      </p:sp>
      <p:grpSp>
        <p:nvGrpSpPr>
          <p:cNvPr id="137" name="Group 14"/>
          <p:cNvGrpSpPr/>
          <p:nvPr/>
        </p:nvGrpSpPr>
        <p:grpSpPr>
          <a:xfrm>
            <a:off x="3506269" y="5310802"/>
            <a:ext cx="4766712" cy="652780"/>
            <a:chOff x="17049" y="0"/>
            <a:chExt cx="4767953" cy="652948"/>
          </a:xfrm>
        </p:grpSpPr>
        <p:sp>
          <p:nvSpPr>
            <p:cNvPr id="135" name="Straight Connector 15"/>
            <p:cNvSpPr/>
            <p:nvPr/>
          </p:nvSpPr>
          <p:spPr>
            <a:xfrm flipH="1" flipV="1">
              <a:off x="3756677" y="0"/>
              <a:ext cx="1028327" cy="652949"/>
            </a:xfrm>
            <a:prstGeom prst="line">
              <a:avLst/>
            </a:prstGeom>
            <a:noFill/>
            <a:ln w="9525" cap="flat">
              <a:solidFill>
                <a:srgbClr val="808080"/>
              </a:solidFill>
              <a:prstDash val="solid"/>
              <a:roun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sp>
          <p:nvSpPr>
            <p:cNvPr id="136" name="Straight Connector 17"/>
            <p:cNvSpPr/>
            <p:nvPr/>
          </p:nvSpPr>
          <p:spPr>
            <a:xfrm flipH="1" flipV="1">
              <a:off x="17049" y="0"/>
              <a:ext cx="3739631" cy="1"/>
            </a:xfrm>
            <a:prstGeom prst="line">
              <a:avLst/>
            </a:prstGeom>
            <a:noFill/>
            <a:ln w="9525" cap="flat">
              <a:solidFill>
                <a:srgbClr val="808080"/>
              </a:solidFill>
              <a:prstDash val="solid"/>
              <a:round/>
              <a:tailEnd type="oval" w="med" len="me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grpSp>
      <p:sp>
        <p:nvSpPr>
          <p:cNvPr id="138" name="TextBox 19"/>
          <p:cNvSpPr txBox="1"/>
          <p:nvPr/>
        </p:nvSpPr>
        <p:spPr>
          <a:xfrm>
            <a:off x="3451968" y="4556178"/>
            <a:ext cx="4266647"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defRPr sz="3200">
                <a:solidFill>
                  <a:schemeClr val="accent1"/>
                </a:solidFill>
                <a:latin typeface="+mn-lt"/>
                <a:ea typeface="+mn-ea"/>
                <a:cs typeface="+mn-cs"/>
                <a:sym typeface="Helvetica"/>
              </a:defRPr>
            </a:lvl1pPr>
          </a:lstStyle>
          <a:p>
            <a:pPr defTabSz="1087117" hangingPunct="0"/>
            <a:r>
              <a:rPr sz="3199" kern="0">
                <a:solidFill>
                  <a:srgbClr val="1F98D8"/>
                </a:solidFill>
                <a:latin typeface="Helvetica"/>
                <a:cs typeface="Helvetica"/>
              </a:rPr>
              <a:t>Feature One</a:t>
            </a:r>
          </a:p>
        </p:txBody>
      </p:sp>
      <p:sp>
        <p:nvSpPr>
          <p:cNvPr id="139" name="TextBox 20"/>
          <p:cNvSpPr txBox="1"/>
          <p:nvPr/>
        </p:nvSpPr>
        <p:spPr>
          <a:xfrm>
            <a:off x="3451968" y="5446811"/>
            <a:ext cx="4266647" cy="1219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nSpc>
                <a:spcPct val="120000"/>
              </a:lnSpc>
              <a:defRPr sz="2100">
                <a:latin typeface="+mn-lt"/>
                <a:ea typeface="+mn-ea"/>
                <a:cs typeface="+mn-cs"/>
                <a:sym typeface="Helvetica"/>
              </a:defRPr>
            </a:lvl1pPr>
          </a:lstStyle>
          <a:p>
            <a:pPr defTabSz="1087117" hangingPunct="0"/>
            <a:r>
              <a:rPr sz="2099" kern="0">
                <a:solidFill>
                  <a:srgbClr val="999999"/>
                </a:solidFill>
                <a:latin typeface="Helvetica"/>
                <a:cs typeface="Helvetica"/>
              </a:rPr>
              <a:t>Entrepreneurial activities differ substantially depending on the type of organization and creativity.</a:t>
            </a:r>
          </a:p>
        </p:txBody>
      </p:sp>
      <p:grpSp>
        <p:nvGrpSpPr>
          <p:cNvPr id="142" name="Group 21"/>
          <p:cNvGrpSpPr/>
          <p:nvPr/>
        </p:nvGrpSpPr>
        <p:grpSpPr>
          <a:xfrm>
            <a:off x="15903941" y="5410771"/>
            <a:ext cx="4855919" cy="509095"/>
            <a:chOff x="0" y="0"/>
            <a:chExt cx="4857182" cy="509227"/>
          </a:xfrm>
        </p:grpSpPr>
        <p:sp>
          <p:nvSpPr>
            <p:cNvPr id="140" name="Straight Connector 22"/>
            <p:cNvSpPr/>
            <p:nvPr/>
          </p:nvSpPr>
          <p:spPr>
            <a:xfrm flipV="1">
              <a:off x="0" y="0"/>
              <a:ext cx="1174178" cy="509227"/>
            </a:xfrm>
            <a:prstGeom prst="line">
              <a:avLst/>
            </a:prstGeom>
            <a:noFill/>
            <a:ln w="9525" cap="flat">
              <a:solidFill>
                <a:srgbClr val="808080"/>
              </a:solidFill>
              <a:prstDash val="solid"/>
              <a:roun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sp>
          <p:nvSpPr>
            <p:cNvPr id="141" name="Straight Connector 23"/>
            <p:cNvSpPr/>
            <p:nvPr/>
          </p:nvSpPr>
          <p:spPr>
            <a:xfrm>
              <a:off x="1174178" y="0"/>
              <a:ext cx="3683005" cy="0"/>
            </a:xfrm>
            <a:prstGeom prst="line">
              <a:avLst/>
            </a:prstGeom>
            <a:noFill/>
            <a:ln w="9525" cap="flat">
              <a:solidFill>
                <a:srgbClr val="808080"/>
              </a:solidFill>
              <a:prstDash val="solid"/>
              <a:round/>
              <a:tailEnd type="oval" w="med" len="me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grpSp>
      <p:sp>
        <p:nvSpPr>
          <p:cNvPr id="143" name="TextBox 25"/>
          <p:cNvSpPr txBox="1"/>
          <p:nvPr/>
        </p:nvSpPr>
        <p:spPr>
          <a:xfrm>
            <a:off x="16540851" y="4612606"/>
            <a:ext cx="4266646"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r">
              <a:defRPr sz="3200">
                <a:solidFill>
                  <a:schemeClr val="accent3"/>
                </a:solidFill>
                <a:latin typeface="+mn-lt"/>
                <a:ea typeface="+mn-ea"/>
                <a:cs typeface="+mn-cs"/>
                <a:sym typeface="Helvetica"/>
              </a:defRPr>
            </a:lvl1pPr>
          </a:lstStyle>
          <a:p>
            <a:pPr defTabSz="1087117" hangingPunct="0"/>
            <a:r>
              <a:rPr sz="3199" kern="0">
                <a:solidFill>
                  <a:srgbClr val="27A5C1"/>
                </a:solidFill>
                <a:latin typeface="Helvetica"/>
                <a:cs typeface="Helvetica"/>
              </a:rPr>
              <a:t>Feature Three</a:t>
            </a:r>
          </a:p>
        </p:txBody>
      </p:sp>
      <p:sp>
        <p:nvSpPr>
          <p:cNvPr id="144" name="TextBox 26"/>
          <p:cNvSpPr txBox="1"/>
          <p:nvPr/>
        </p:nvSpPr>
        <p:spPr>
          <a:xfrm>
            <a:off x="16540851" y="5503242"/>
            <a:ext cx="4266646" cy="1219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r">
              <a:lnSpc>
                <a:spcPct val="120000"/>
              </a:lnSpc>
              <a:defRPr sz="2100">
                <a:latin typeface="+mn-lt"/>
                <a:ea typeface="+mn-ea"/>
                <a:cs typeface="+mn-cs"/>
                <a:sym typeface="Helvetica"/>
              </a:defRPr>
            </a:lvl1pPr>
          </a:lstStyle>
          <a:p>
            <a:pPr defTabSz="1087117" hangingPunct="0"/>
            <a:r>
              <a:rPr sz="2099" kern="0">
                <a:solidFill>
                  <a:srgbClr val="999999"/>
                </a:solidFill>
                <a:latin typeface="Helvetica"/>
                <a:cs typeface="Helvetica"/>
              </a:rPr>
              <a:t>Entrepreneurial activities differ substantially depending on the type of organization and creativity.</a:t>
            </a:r>
          </a:p>
        </p:txBody>
      </p:sp>
      <p:grpSp>
        <p:nvGrpSpPr>
          <p:cNvPr id="147" name="Group 27"/>
          <p:cNvGrpSpPr/>
          <p:nvPr/>
        </p:nvGrpSpPr>
        <p:grpSpPr>
          <a:xfrm>
            <a:off x="15903941" y="7935707"/>
            <a:ext cx="4855919" cy="867605"/>
            <a:chOff x="0" y="0"/>
            <a:chExt cx="4857182" cy="867830"/>
          </a:xfrm>
        </p:grpSpPr>
        <p:sp>
          <p:nvSpPr>
            <p:cNvPr id="145" name="Straight Connector 28"/>
            <p:cNvSpPr/>
            <p:nvPr/>
          </p:nvSpPr>
          <p:spPr>
            <a:xfrm>
              <a:off x="0" y="-1"/>
              <a:ext cx="1174178" cy="866562"/>
            </a:xfrm>
            <a:prstGeom prst="line">
              <a:avLst/>
            </a:prstGeom>
            <a:noFill/>
            <a:ln w="9525" cap="flat">
              <a:solidFill>
                <a:srgbClr val="808080"/>
              </a:solidFill>
              <a:prstDash val="solid"/>
              <a:roun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sp>
          <p:nvSpPr>
            <p:cNvPr id="146" name="Straight Connector 29"/>
            <p:cNvSpPr/>
            <p:nvPr/>
          </p:nvSpPr>
          <p:spPr>
            <a:xfrm>
              <a:off x="1174178" y="867829"/>
              <a:ext cx="3683005" cy="1"/>
            </a:xfrm>
            <a:prstGeom prst="line">
              <a:avLst/>
            </a:prstGeom>
            <a:noFill/>
            <a:ln w="9525" cap="flat">
              <a:solidFill>
                <a:srgbClr val="808080"/>
              </a:solidFill>
              <a:prstDash val="solid"/>
              <a:round/>
              <a:tailEnd type="oval" w="med" len="me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grpSp>
      <p:sp>
        <p:nvSpPr>
          <p:cNvPr id="148" name="TextBox 31"/>
          <p:cNvSpPr txBox="1"/>
          <p:nvPr/>
        </p:nvSpPr>
        <p:spPr>
          <a:xfrm>
            <a:off x="16540851" y="8003877"/>
            <a:ext cx="4266646"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r">
              <a:defRPr sz="3200">
                <a:solidFill>
                  <a:schemeClr val="accent4"/>
                </a:solidFill>
                <a:latin typeface="+mn-lt"/>
                <a:ea typeface="+mn-ea"/>
                <a:cs typeface="+mn-cs"/>
                <a:sym typeface="Helvetica"/>
              </a:defRPr>
            </a:lvl1pPr>
          </a:lstStyle>
          <a:p>
            <a:pPr defTabSz="1087117" hangingPunct="0"/>
            <a:r>
              <a:rPr sz="3199" kern="0">
                <a:solidFill>
                  <a:srgbClr val="24B6AB"/>
                </a:solidFill>
                <a:latin typeface="Helvetica"/>
                <a:cs typeface="Helvetica"/>
              </a:rPr>
              <a:t>Feature Four</a:t>
            </a:r>
          </a:p>
        </p:txBody>
      </p:sp>
      <p:sp>
        <p:nvSpPr>
          <p:cNvPr id="149" name="TextBox 32"/>
          <p:cNvSpPr txBox="1"/>
          <p:nvPr/>
        </p:nvSpPr>
        <p:spPr>
          <a:xfrm>
            <a:off x="16540851" y="8894510"/>
            <a:ext cx="4266646" cy="1219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r">
              <a:lnSpc>
                <a:spcPct val="120000"/>
              </a:lnSpc>
              <a:defRPr sz="2100">
                <a:latin typeface="+mn-lt"/>
                <a:ea typeface="+mn-ea"/>
                <a:cs typeface="+mn-cs"/>
                <a:sym typeface="Helvetica"/>
              </a:defRPr>
            </a:lvl1pPr>
          </a:lstStyle>
          <a:p>
            <a:pPr defTabSz="1087117" hangingPunct="0"/>
            <a:r>
              <a:rPr sz="2099" kern="0">
                <a:solidFill>
                  <a:srgbClr val="999999"/>
                </a:solidFill>
                <a:latin typeface="Helvetica"/>
                <a:cs typeface="Helvetica"/>
              </a:rPr>
              <a:t>Entrepreneurial activities differ substantially depending on the type of organization and creativity.</a:t>
            </a:r>
          </a:p>
        </p:txBody>
      </p:sp>
      <p:grpSp>
        <p:nvGrpSpPr>
          <p:cNvPr id="152" name="Group 33"/>
          <p:cNvGrpSpPr/>
          <p:nvPr/>
        </p:nvGrpSpPr>
        <p:grpSpPr>
          <a:xfrm>
            <a:off x="3563984" y="7935707"/>
            <a:ext cx="4766712" cy="857448"/>
            <a:chOff x="17049" y="0"/>
            <a:chExt cx="4767953" cy="857669"/>
          </a:xfrm>
        </p:grpSpPr>
        <p:sp>
          <p:nvSpPr>
            <p:cNvPr id="150" name="Straight Connector 34"/>
            <p:cNvSpPr/>
            <p:nvPr/>
          </p:nvSpPr>
          <p:spPr>
            <a:xfrm flipH="1">
              <a:off x="3756677" y="0"/>
              <a:ext cx="1028327" cy="856399"/>
            </a:xfrm>
            <a:prstGeom prst="line">
              <a:avLst/>
            </a:prstGeom>
            <a:noFill/>
            <a:ln w="9525" cap="flat">
              <a:solidFill>
                <a:srgbClr val="808080"/>
              </a:solidFill>
              <a:prstDash val="solid"/>
              <a:roun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sp>
          <p:nvSpPr>
            <p:cNvPr id="151" name="Straight Connector 35"/>
            <p:cNvSpPr/>
            <p:nvPr/>
          </p:nvSpPr>
          <p:spPr>
            <a:xfrm flipH="1" flipV="1">
              <a:off x="17049" y="857669"/>
              <a:ext cx="3739631" cy="1"/>
            </a:xfrm>
            <a:prstGeom prst="line">
              <a:avLst/>
            </a:prstGeom>
            <a:noFill/>
            <a:ln w="9525" cap="flat">
              <a:solidFill>
                <a:srgbClr val="808080"/>
              </a:solidFill>
              <a:prstDash val="solid"/>
              <a:round/>
              <a:tailEnd type="oval" w="med" len="med"/>
            </a:ln>
            <a:effectLst/>
          </p:spPr>
          <p:txBody>
            <a:bodyPr wrap="square" lIns="45707" tIns="45707" rIns="45707" bIns="45707" numCol="1" anchor="t">
              <a:noAutofit/>
            </a:bodyPr>
            <a:lstStyle/>
            <a:p>
              <a:pPr defTabSz="1087117" hangingPunct="0"/>
              <a:endParaRPr sz="4299" kern="0">
                <a:solidFill>
                  <a:srgbClr val="999999"/>
                </a:solidFill>
                <a:latin typeface="Calibri"/>
                <a:cs typeface="Calibri"/>
                <a:sym typeface="Calibri"/>
              </a:endParaRPr>
            </a:p>
          </p:txBody>
        </p:sp>
      </p:grpSp>
      <p:sp>
        <p:nvSpPr>
          <p:cNvPr id="153" name="TextBox 37"/>
          <p:cNvSpPr txBox="1"/>
          <p:nvPr/>
        </p:nvSpPr>
        <p:spPr>
          <a:xfrm>
            <a:off x="3451968" y="8014016"/>
            <a:ext cx="4266647"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defRPr sz="3200">
                <a:solidFill>
                  <a:schemeClr val="accent2"/>
                </a:solidFill>
                <a:latin typeface="+mn-lt"/>
                <a:ea typeface="+mn-ea"/>
                <a:cs typeface="+mn-cs"/>
                <a:sym typeface="Helvetica"/>
              </a:defRPr>
            </a:lvl1pPr>
          </a:lstStyle>
          <a:p>
            <a:pPr defTabSz="1087117" hangingPunct="0"/>
            <a:r>
              <a:rPr sz="3199" kern="0">
                <a:solidFill>
                  <a:srgbClr val="229CCE"/>
                </a:solidFill>
                <a:latin typeface="Helvetica"/>
                <a:cs typeface="Helvetica"/>
              </a:rPr>
              <a:t>Feature Two</a:t>
            </a:r>
          </a:p>
        </p:txBody>
      </p:sp>
      <p:sp>
        <p:nvSpPr>
          <p:cNvPr id="154" name="TextBox 38"/>
          <p:cNvSpPr txBox="1"/>
          <p:nvPr/>
        </p:nvSpPr>
        <p:spPr>
          <a:xfrm>
            <a:off x="3451968" y="8904650"/>
            <a:ext cx="4266647" cy="1219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nSpc>
                <a:spcPct val="120000"/>
              </a:lnSpc>
              <a:defRPr sz="2100">
                <a:latin typeface="+mn-lt"/>
                <a:ea typeface="+mn-ea"/>
                <a:cs typeface="+mn-cs"/>
                <a:sym typeface="Helvetica"/>
              </a:defRPr>
            </a:lvl1pPr>
          </a:lstStyle>
          <a:p>
            <a:pPr defTabSz="1087117" hangingPunct="0"/>
            <a:r>
              <a:rPr sz="2099" kern="0">
                <a:solidFill>
                  <a:srgbClr val="999999"/>
                </a:solidFill>
                <a:latin typeface="Helvetica"/>
                <a:cs typeface="Helvetica"/>
              </a:rPr>
              <a:t>Entrepreneurial activities differ substantially depending on the type of organization and creativity.</a:t>
            </a:r>
          </a:p>
        </p:txBody>
      </p:sp>
      <p:sp>
        <p:nvSpPr>
          <p:cNvPr id="155" name="AutoShape 37"/>
          <p:cNvSpPr/>
          <p:nvPr/>
        </p:nvSpPr>
        <p:spPr>
          <a:xfrm>
            <a:off x="21219684" y="4634277"/>
            <a:ext cx="599331" cy="642863"/>
          </a:xfrm>
          <a:custGeom>
            <a:avLst/>
            <a:gdLst/>
            <a:ahLst/>
            <a:cxnLst>
              <a:cxn ang="0">
                <a:pos x="wd2" y="hd2"/>
              </a:cxn>
              <a:cxn ang="5400000">
                <a:pos x="wd2" y="hd2"/>
              </a:cxn>
              <a:cxn ang="10800000">
                <a:pos x="wd2" y="hd2"/>
              </a:cxn>
              <a:cxn ang="16200000">
                <a:pos x="wd2" y="hd2"/>
              </a:cxn>
            </a:cxnLst>
            <a:rect l="0" t="0" r="r" b="b"/>
            <a:pathLst>
              <a:path w="21600" h="21600" extrusionOk="0">
                <a:moveTo>
                  <a:pt x="20413" y="0"/>
                </a:moveTo>
                <a:cubicBezTo>
                  <a:pt x="20752" y="0"/>
                  <a:pt x="21034" y="104"/>
                  <a:pt x="21261" y="316"/>
                </a:cubicBezTo>
                <a:cubicBezTo>
                  <a:pt x="21488" y="530"/>
                  <a:pt x="21600" y="790"/>
                  <a:pt x="21600" y="1109"/>
                </a:cubicBezTo>
                <a:lnTo>
                  <a:pt x="21600" y="15004"/>
                </a:lnTo>
                <a:cubicBezTo>
                  <a:pt x="21600" y="15538"/>
                  <a:pt x="21467" y="16009"/>
                  <a:pt x="21204" y="16416"/>
                </a:cubicBezTo>
                <a:cubicBezTo>
                  <a:pt x="20937" y="16828"/>
                  <a:pt x="20583" y="17170"/>
                  <a:pt x="20144" y="17447"/>
                </a:cubicBezTo>
                <a:cubicBezTo>
                  <a:pt x="19701" y="17720"/>
                  <a:pt x="19220" y="17932"/>
                  <a:pt x="18702" y="18079"/>
                </a:cubicBezTo>
                <a:cubicBezTo>
                  <a:pt x="18178" y="18229"/>
                  <a:pt x="17669" y="18302"/>
                  <a:pt x="17175" y="18302"/>
                </a:cubicBezTo>
                <a:cubicBezTo>
                  <a:pt x="16687" y="18302"/>
                  <a:pt x="16173" y="18229"/>
                  <a:pt x="15645" y="18079"/>
                </a:cubicBezTo>
                <a:cubicBezTo>
                  <a:pt x="15118" y="17932"/>
                  <a:pt x="14643" y="17720"/>
                  <a:pt x="14216" y="17447"/>
                </a:cubicBezTo>
                <a:cubicBezTo>
                  <a:pt x="13789" y="17170"/>
                  <a:pt x="13446" y="16831"/>
                  <a:pt x="13180" y="16424"/>
                </a:cubicBezTo>
                <a:cubicBezTo>
                  <a:pt x="12913" y="16020"/>
                  <a:pt x="12780" y="15546"/>
                  <a:pt x="12780" y="15004"/>
                </a:cubicBezTo>
                <a:cubicBezTo>
                  <a:pt x="12780" y="14493"/>
                  <a:pt x="12913" y="14030"/>
                  <a:pt x="13180" y="13612"/>
                </a:cubicBezTo>
                <a:cubicBezTo>
                  <a:pt x="13446" y="13199"/>
                  <a:pt x="13789" y="12852"/>
                  <a:pt x="14216" y="12573"/>
                </a:cubicBezTo>
                <a:cubicBezTo>
                  <a:pt x="14643" y="12296"/>
                  <a:pt x="15118" y="12081"/>
                  <a:pt x="15645" y="11937"/>
                </a:cubicBezTo>
                <a:cubicBezTo>
                  <a:pt x="16173" y="11793"/>
                  <a:pt x="16687" y="11720"/>
                  <a:pt x="17175" y="11720"/>
                </a:cubicBezTo>
                <a:cubicBezTo>
                  <a:pt x="17442" y="11720"/>
                  <a:pt x="17693" y="11737"/>
                  <a:pt x="17941" y="11776"/>
                </a:cubicBezTo>
                <a:cubicBezTo>
                  <a:pt x="18184" y="11813"/>
                  <a:pt x="18423" y="11855"/>
                  <a:pt x="18653" y="11909"/>
                </a:cubicBezTo>
                <a:lnTo>
                  <a:pt x="18653" y="4648"/>
                </a:lnTo>
                <a:lnTo>
                  <a:pt x="8823" y="7285"/>
                </a:lnTo>
                <a:lnTo>
                  <a:pt x="8823" y="18302"/>
                </a:lnTo>
                <a:cubicBezTo>
                  <a:pt x="8823" y="18836"/>
                  <a:pt x="8690" y="19308"/>
                  <a:pt x="8423" y="19717"/>
                </a:cubicBezTo>
                <a:cubicBezTo>
                  <a:pt x="8157" y="20126"/>
                  <a:pt x="7811" y="20468"/>
                  <a:pt x="7384" y="20745"/>
                </a:cubicBezTo>
                <a:cubicBezTo>
                  <a:pt x="6960" y="21019"/>
                  <a:pt x="6485" y="21231"/>
                  <a:pt x="5955" y="21377"/>
                </a:cubicBezTo>
                <a:cubicBezTo>
                  <a:pt x="5428" y="21527"/>
                  <a:pt x="4919" y="21600"/>
                  <a:pt x="4425" y="21600"/>
                </a:cubicBezTo>
                <a:cubicBezTo>
                  <a:pt x="3913" y="21600"/>
                  <a:pt x="3398" y="21527"/>
                  <a:pt x="2880" y="21377"/>
                </a:cubicBezTo>
                <a:cubicBezTo>
                  <a:pt x="2362" y="21231"/>
                  <a:pt x="1887" y="21019"/>
                  <a:pt x="1450" y="20745"/>
                </a:cubicBezTo>
                <a:cubicBezTo>
                  <a:pt x="1014" y="20468"/>
                  <a:pt x="666" y="20126"/>
                  <a:pt x="399" y="19717"/>
                </a:cubicBezTo>
                <a:cubicBezTo>
                  <a:pt x="133" y="19308"/>
                  <a:pt x="0" y="18836"/>
                  <a:pt x="0" y="18302"/>
                </a:cubicBezTo>
                <a:cubicBezTo>
                  <a:pt x="0" y="17791"/>
                  <a:pt x="133" y="17328"/>
                  <a:pt x="399" y="16910"/>
                </a:cubicBezTo>
                <a:cubicBezTo>
                  <a:pt x="666" y="16498"/>
                  <a:pt x="1014" y="16150"/>
                  <a:pt x="1450" y="15871"/>
                </a:cubicBezTo>
                <a:cubicBezTo>
                  <a:pt x="1887" y="15591"/>
                  <a:pt x="2362" y="15377"/>
                  <a:pt x="2880" y="15230"/>
                </a:cubicBezTo>
                <a:cubicBezTo>
                  <a:pt x="3398" y="15080"/>
                  <a:pt x="3913" y="15004"/>
                  <a:pt x="4425" y="15004"/>
                </a:cubicBezTo>
                <a:cubicBezTo>
                  <a:pt x="4667" y="15004"/>
                  <a:pt x="4913" y="15024"/>
                  <a:pt x="5158" y="15060"/>
                </a:cubicBezTo>
                <a:cubicBezTo>
                  <a:pt x="5403" y="15097"/>
                  <a:pt x="5649" y="15145"/>
                  <a:pt x="5888" y="15210"/>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6" y="2267"/>
                  <a:pt x="12792" y="1985"/>
                  <a:pt x="13889" y="1688"/>
                </a:cubicBezTo>
                <a:cubicBezTo>
                  <a:pt x="14985" y="1392"/>
                  <a:pt x="16006" y="1118"/>
                  <a:pt x="16948" y="872"/>
                </a:cubicBezTo>
                <a:cubicBezTo>
                  <a:pt x="17893" y="624"/>
                  <a:pt x="18684" y="415"/>
                  <a:pt x="19329" y="248"/>
                </a:cubicBezTo>
                <a:cubicBezTo>
                  <a:pt x="19977" y="81"/>
                  <a:pt x="20337" y="0"/>
                  <a:pt x="20413" y="0"/>
                </a:cubicBezTo>
              </a:path>
            </a:pathLst>
          </a:custGeom>
          <a:solidFill>
            <a:schemeClr val="accent4"/>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156" name="AutoShape 96"/>
          <p:cNvSpPr/>
          <p:nvPr/>
        </p:nvSpPr>
        <p:spPr>
          <a:xfrm>
            <a:off x="2394981" y="8118433"/>
            <a:ext cx="725191" cy="777862"/>
          </a:xfrm>
          <a:custGeom>
            <a:avLst/>
            <a:gdLst/>
            <a:ahLst/>
            <a:cxnLst>
              <a:cxn ang="0">
                <a:pos x="wd2" y="hd2"/>
              </a:cxn>
              <a:cxn ang="5400000">
                <a:pos x="wd2" y="hd2"/>
              </a:cxn>
              <a:cxn ang="10800000">
                <a:pos x="wd2" y="hd2"/>
              </a:cxn>
              <a:cxn ang="16200000">
                <a:pos x="wd2" y="hd2"/>
              </a:cxn>
            </a:cxnLst>
            <a:rect l="0" t="0" r="r" b="b"/>
            <a:pathLst>
              <a:path w="21600" h="21600" extrusionOk="0">
                <a:moveTo>
                  <a:pt x="18846" y="434"/>
                </a:moveTo>
                <a:cubicBezTo>
                  <a:pt x="19001" y="276"/>
                  <a:pt x="19187" y="194"/>
                  <a:pt x="19400" y="194"/>
                </a:cubicBezTo>
                <a:cubicBezTo>
                  <a:pt x="19671" y="194"/>
                  <a:pt x="19901" y="332"/>
                  <a:pt x="20088" y="602"/>
                </a:cubicBezTo>
                <a:cubicBezTo>
                  <a:pt x="20166" y="716"/>
                  <a:pt x="20283" y="872"/>
                  <a:pt x="20433" y="1072"/>
                </a:cubicBezTo>
                <a:cubicBezTo>
                  <a:pt x="20587" y="1274"/>
                  <a:pt x="20734" y="1483"/>
                  <a:pt x="20881" y="1692"/>
                </a:cubicBezTo>
                <a:cubicBezTo>
                  <a:pt x="21025" y="1903"/>
                  <a:pt x="21148" y="2127"/>
                  <a:pt x="21253" y="2359"/>
                </a:cubicBezTo>
                <a:cubicBezTo>
                  <a:pt x="21358" y="2597"/>
                  <a:pt x="21412" y="2796"/>
                  <a:pt x="21412" y="2967"/>
                </a:cubicBezTo>
                <a:cubicBezTo>
                  <a:pt x="21412" y="3334"/>
                  <a:pt x="21299" y="3616"/>
                  <a:pt x="21072" y="3825"/>
                </a:cubicBezTo>
                <a:lnTo>
                  <a:pt x="2568" y="21377"/>
                </a:lnTo>
                <a:cubicBezTo>
                  <a:pt x="2408" y="21527"/>
                  <a:pt x="2227" y="21600"/>
                  <a:pt x="2017" y="21600"/>
                </a:cubicBezTo>
                <a:cubicBezTo>
                  <a:pt x="1725" y="21600"/>
                  <a:pt x="1495" y="21465"/>
                  <a:pt x="1324" y="21195"/>
                </a:cubicBezTo>
                <a:cubicBezTo>
                  <a:pt x="1248" y="21083"/>
                  <a:pt x="1128" y="20925"/>
                  <a:pt x="971" y="20725"/>
                </a:cubicBezTo>
                <a:cubicBezTo>
                  <a:pt x="817" y="20522"/>
                  <a:pt x="668" y="20317"/>
                  <a:pt x="528" y="20105"/>
                </a:cubicBezTo>
                <a:cubicBezTo>
                  <a:pt x="386" y="19894"/>
                  <a:pt x="261" y="19673"/>
                  <a:pt x="156" y="19444"/>
                </a:cubicBezTo>
                <a:cubicBezTo>
                  <a:pt x="51" y="19215"/>
                  <a:pt x="0" y="19009"/>
                  <a:pt x="0" y="18833"/>
                </a:cubicBezTo>
                <a:cubicBezTo>
                  <a:pt x="0" y="18466"/>
                  <a:pt x="115" y="18178"/>
                  <a:pt x="337" y="17972"/>
                </a:cubicBezTo>
                <a:lnTo>
                  <a:pt x="18846"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6" y="4316"/>
                </a:lnTo>
                <a:lnTo>
                  <a:pt x="8810" y="5329"/>
                </a:lnTo>
                <a:lnTo>
                  <a:pt x="7971" y="8634"/>
                </a:lnTo>
                <a:lnTo>
                  <a:pt x="7126" y="5329"/>
                </a:lnTo>
                <a:close/>
                <a:moveTo>
                  <a:pt x="12413" y="2670"/>
                </a:moveTo>
                <a:lnTo>
                  <a:pt x="11042" y="2162"/>
                </a:lnTo>
                <a:lnTo>
                  <a:pt x="12413" y="1642"/>
                </a:lnTo>
                <a:lnTo>
                  <a:pt x="12846" y="0"/>
                </a:lnTo>
                <a:lnTo>
                  <a:pt x="13279" y="1642"/>
                </a:lnTo>
                <a:lnTo>
                  <a:pt x="14638" y="2162"/>
                </a:lnTo>
                <a:lnTo>
                  <a:pt x="13279" y="2670"/>
                </a:lnTo>
                <a:lnTo>
                  <a:pt x="12846" y="4316"/>
                </a:lnTo>
                <a:lnTo>
                  <a:pt x="12413" y="2670"/>
                </a:lnTo>
                <a:close/>
                <a:moveTo>
                  <a:pt x="20499" y="2993"/>
                </a:moveTo>
                <a:lnTo>
                  <a:pt x="19400" y="1289"/>
                </a:lnTo>
                <a:lnTo>
                  <a:pt x="15071" y="5385"/>
                </a:lnTo>
                <a:lnTo>
                  <a:pt x="16173" y="7086"/>
                </a:lnTo>
                <a:lnTo>
                  <a:pt x="20499" y="2993"/>
                </a:lnTo>
                <a:close/>
                <a:moveTo>
                  <a:pt x="21600" y="9154"/>
                </a:moveTo>
                <a:lnTo>
                  <a:pt x="20230" y="9674"/>
                </a:lnTo>
                <a:lnTo>
                  <a:pt x="19808" y="11321"/>
                </a:lnTo>
                <a:lnTo>
                  <a:pt x="19375" y="9674"/>
                </a:lnTo>
                <a:lnTo>
                  <a:pt x="18002" y="9154"/>
                </a:lnTo>
                <a:lnTo>
                  <a:pt x="19375" y="8661"/>
                </a:lnTo>
                <a:lnTo>
                  <a:pt x="19808" y="7004"/>
                </a:lnTo>
                <a:lnTo>
                  <a:pt x="20230" y="8661"/>
                </a:lnTo>
                <a:lnTo>
                  <a:pt x="21600" y="9154"/>
                </a:lnTo>
                <a:close/>
              </a:path>
            </a:pathLst>
          </a:custGeom>
          <a:solidFill>
            <a:schemeClr val="accent2"/>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157" name="AutoShape 98"/>
          <p:cNvSpPr/>
          <p:nvPr/>
        </p:nvSpPr>
        <p:spPr>
          <a:xfrm>
            <a:off x="21192969" y="8070697"/>
            <a:ext cx="497303" cy="777864"/>
          </a:xfrm>
          <a:custGeom>
            <a:avLst/>
            <a:gdLst/>
            <a:ahLst/>
            <a:cxnLst>
              <a:cxn ang="0">
                <a:pos x="wd2" y="hd2"/>
              </a:cxn>
              <a:cxn ang="5400000">
                <a:pos x="wd2" y="hd2"/>
              </a:cxn>
              <a:cxn ang="10800000">
                <a:pos x="wd2" y="hd2"/>
              </a:cxn>
              <a:cxn ang="16200000">
                <a:pos x="wd2" y="hd2"/>
              </a:cxn>
            </a:cxnLst>
            <a:rect l="0" t="0" r="r" b="b"/>
            <a:pathLst>
              <a:path w="21600" h="21600" extrusionOk="0">
                <a:moveTo>
                  <a:pt x="21600" y="7647"/>
                </a:moveTo>
                <a:cubicBezTo>
                  <a:pt x="21600" y="8410"/>
                  <a:pt x="21444" y="9124"/>
                  <a:pt x="21133" y="9804"/>
                </a:cubicBezTo>
                <a:cubicBezTo>
                  <a:pt x="20821" y="10488"/>
                  <a:pt x="20405" y="11135"/>
                  <a:pt x="19881" y="11748"/>
                </a:cubicBezTo>
                <a:lnTo>
                  <a:pt x="12620" y="20680"/>
                </a:lnTo>
                <a:cubicBezTo>
                  <a:pt x="12096" y="21293"/>
                  <a:pt x="11492" y="21600"/>
                  <a:pt x="10804" y="21600"/>
                </a:cubicBezTo>
                <a:cubicBezTo>
                  <a:pt x="10112" y="21600"/>
                  <a:pt x="9520" y="21293"/>
                  <a:pt x="9024" y="20680"/>
                </a:cubicBezTo>
                <a:lnTo>
                  <a:pt x="1727" y="11719"/>
                </a:lnTo>
                <a:cubicBezTo>
                  <a:pt x="1203" y="11107"/>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20" y="0"/>
                </a:cubicBezTo>
                <a:cubicBezTo>
                  <a:pt x="12316" y="0"/>
                  <a:pt x="13720" y="197"/>
                  <a:pt x="15024" y="595"/>
                </a:cubicBezTo>
                <a:cubicBezTo>
                  <a:pt x="16336" y="993"/>
                  <a:pt x="17476" y="1538"/>
                  <a:pt x="18452" y="2227"/>
                </a:cubicBezTo>
                <a:cubicBezTo>
                  <a:pt x="19428" y="2921"/>
                  <a:pt x="20201" y="3737"/>
                  <a:pt x="20757" y="4669"/>
                </a:cubicBezTo>
                <a:cubicBezTo>
                  <a:pt x="21321" y="5603"/>
                  <a:pt x="21600" y="6594"/>
                  <a:pt x="21600" y="7647"/>
                </a:cubicBezTo>
                <a:moveTo>
                  <a:pt x="10820" y="11409"/>
                </a:moveTo>
                <a:cubicBezTo>
                  <a:pt x="11548" y="11409"/>
                  <a:pt x="12241" y="11310"/>
                  <a:pt x="12901" y="11115"/>
                </a:cubicBezTo>
                <a:cubicBezTo>
                  <a:pt x="13557" y="10923"/>
                  <a:pt x="14128" y="10651"/>
                  <a:pt x="14613" y="10310"/>
                </a:cubicBezTo>
                <a:cubicBezTo>
                  <a:pt x="15097" y="9968"/>
                  <a:pt x="15477" y="9564"/>
                  <a:pt x="15749" y="9107"/>
                </a:cubicBezTo>
                <a:cubicBezTo>
                  <a:pt x="16029" y="8650"/>
                  <a:pt x="16165" y="8158"/>
                  <a:pt x="16165" y="7645"/>
                </a:cubicBezTo>
                <a:cubicBezTo>
                  <a:pt x="16165" y="7131"/>
                  <a:pt x="16029" y="6642"/>
                  <a:pt x="15749" y="6176"/>
                </a:cubicBezTo>
                <a:cubicBezTo>
                  <a:pt x="15477" y="5713"/>
                  <a:pt x="15097" y="5304"/>
                  <a:pt x="14613" y="4951"/>
                </a:cubicBezTo>
                <a:cubicBezTo>
                  <a:pt x="14129" y="4604"/>
                  <a:pt x="13565" y="4327"/>
                  <a:pt x="12909" y="4135"/>
                </a:cubicBezTo>
                <a:cubicBezTo>
                  <a:pt x="12257" y="3943"/>
                  <a:pt x="11565" y="3842"/>
                  <a:pt x="10821"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20"/>
                  <a:pt x="8736" y="11112"/>
                </a:cubicBezTo>
                <a:cubicBezTo>
                  <a:pt x="9376" y="11310"/>
                  <a:pt x="10068" y="11409"/>
                  <a:pt x="10820" y="11409"/>
                </a:cubicBezTo>
              </a:path>
            </a:pathLst>
          </a:custGeom>
          <a:solidFill>
            <a:schemeClr val="accent5"/>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158" name="AutoShape 10"/>
          <p:cNvSpPr/>
          <p:nvPr/>
        </p:nvSpPr>
        <p:spPr>
          <a:xfrm>
            <a:off x="2293456" y="4460191"/>
            <a:ext cx="800913" cy="642862"/>
          </a:xfrm>
          <a:custGeom>
            <a:avLst/>
            <a:gdLst/>
            <a:ahLst/>
            <a:cxnLst>
              <a:cxn ang="0">
                <a:pos x="wd2" y="hd2"/>
              </a:cxn>
              <a:cxn ang="5400000">
                <a:pos x="wd2" y="hd2"/>
              </a:cxn>
              <a:cxn ang="10800000">
                <a:pos x="wd2" y="hd2"/>
              </a:cxn>
              <a:cxn ang="16200000">
                <a:pos x="wd2" y="hd2"/>
              </a:cxn>
            </a:cxnLst>
            <a:rect l="0" t="0" r="r" b="b"/>
            <a:pathLst>
              <a:path w="21600" h="21600" extrusionOk="0">
                <a:moveTo>
                  <a:pt x="20264" y="0"/>
                </a:moveTo>
                <a:cubicBezTo>
                  <a:pt x="20631" y="0"/>
                  <a:pt x="20947" y="158"/>
                  <a:pt x="21209" y="475"/>
                </a:cubicBezTo>
                <a:cubicBezTo>
                  <a:pt x="21471" y="796"/>
                  <a:pt x="21600" y="1175"/>
                  <a:pt x="21600" y="1615"/>
                </a:cubicBezTo>
                <a:lnTo>
                  <a:pt x="21600" y="19985"/>
                </a:lnTo>
                <a:cubicBezTo>
                  <a:pt x="21600" y="20420"/>
                  <a:pt x="21471" y="20804"/>
                  <a:pt x="21209" y="21122"/>
                </a:cubicBezTo>
                <a:cubicBezTo>
                  <a:pt x="20947" y="21442"/>
                  <a:pt x="20631" y="21600"/>
                  <a:pt x="20264" y="21600"/>
                </a:cubicBezTo>
                <a:lnTo>
                  <a:pt x="1370" y="21600"/>
                </a:lnTo>
                <a:cubicBezTo>
                  <a:pt x="1003" y="21600"/>
                  <a:pt x="683" y="21442"/>
                  <a:pt x="411" y="21122"/>
                </a:cubicBezTo>
                <a:cubicBezTo>
                  <a:pt x="137" y="20804"/>
                  <a:pt x="0" y="20423"/>
                  <a:pt x="0" y="19985"/>
                </a:cubicBezTo>
                <a:lnTo>
                  <a:pt x="0" y="1615"/>
                </a:lnTo>
                <a:cubicBezTo>
                  <a:pt x="0" y="1175"/>
                  <a:pt x="137" y="796"/>
                  <a:pt x="411" y="475"/>
                </a:cubicBezTo>
                <a:cubicBezTo>
                  <a:pt x="683" y="158"/>
                  <a:pt x="1003" y="0"/>
                  <a:pt x="1370" y="0"/>
                </a:cubicBezTo>
                <a:lnTo>
                  <a:pt x="20264" y="0"/>
                </a:lnTo>
                <a:close/>
                <a:moveTo>
                  <a:pt x="19806" y="2162"/>
                </a:moveTo>
                <a:lnTo>
                  <a:pt x="1804" y="2162"/>
                </a:lnTo>
                <a:lnTo>
                  <a:pt x="1804" y="19433"/>
                </a:lnTo>
                <a:lnTo>
                  <a:pt x="19806" y="19433"/>
                </a:lnTo>
                <a:lnTo>
                  <a:pt x="19806" y="2162"/>
                </a:lnTo>
                <a:close/>
                <a:moveTo>
                  <a:pt x="5978" y="17887"/>
                </a:moveTo>
                <a:lnTo>
                  <a:pt x="3598" y="17887"/>
                </a:lnTo>
                <a:lnTo>
                  <a:pt x="3598" y="12785"/>
                </a:lnTo>
                <a:lnTo>
                  <a:pt x="5978" y="12785"/>
                </a:lnTo>
                <a:lnTo>
                  <a:pt x="5978" y="17887"/>
                </a:lnTo>
                <a:close/>
                <a:moveTo>
                  <a:pt x="9961" y="17887"/>
                </a:moveTo>
                <a:lnTo>
                  <a:pt x="7606" y="17887"/>
                </a:lnTo>
                <a:lnTo>
                  <a:pt x="7606" y="6973"/>
                </a:lnTo>
                <a:lnTo>
                  <a:pt x="9961" y="6973"/>
                </a:lnTo>
                <a:lnTo>
                  <a:pt x="9961" y="17887"/>
                </a:lnTo>
                <a:close/>
                <a:moveTo>
                  <a:pt x="14019" y="17887"/>
                </a:moveTo>
                <a:lnTo>
                  <a:pt x="11639" y="17887"/>
                </a:lnTo>
                <a:lnTo>
                  <a:pt x="11639" y="9561"/>
                </a:lnTo>
                <a:lnTo>
                  <a:pt x="14019" y="9561"/>
                </a:lnTo>
                <a:lnTo>
                  <a:pt x="14019" y="17887"/>
                </a:lnTo>
                <a:close/>
                <a:moveTo>
                  <a:pt x="18002" y="17887"/>
                </a:moveTo>
                <a:lnTo>
                  <a:pt x="15622" y="17887"/>
                </a:lnTo>
                <a:lnTo>
                  <a:pt x="15622" y="4920"/>
                </a:lnTo>
                <a:lnTo>
                  <a:pt x="18002" y="4920"/>
                </a:lnTo>
                <a:lnTo>
                  <a:pt x="18002" y="17887"/>
                </a:lnTo>
                <a:close/>
              </a:path>
            </a:pathLst>
          </a:custGeom>
          <a:solidFill>
            <a:schemeClr val="accent1"/>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159" name="Title 1"/>
          <p:cNvSpPr txBox="1"/>
          <p:nvPr/>
        </p:nvSpPr>
        <p:spPr>
          <a:xfrm>
            <a:off x="7467244" y="619424"/>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sz="5998" kern="0">
                <a:latin typeface="Helvetica"/>
                <a:cs typeface="Helvetica"/>
              </a:rPr>
              <a:t>App Project Sample</a:t>
            </a:r>
          </a:p>
        </p:txBody>
      </p:sp>
      <p:sp>
        <p:nvSpPr>
          <p:cNvPr id="160" name="Subtitle 40"/>
          <p:cNvSpPr txBox="1"/>
          <p:nvPr/>
        </p:nvSpPr>
        <p:spPr>
          <a:xfrm>
            <a:off x="7508392" y="1672696"/>
            <a:ext cx="9364052" cy="585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spAutoFit/>
          </a:bodyPr>
          <a:lstStyle>
            <a:lvl1pPr algn="ctr">
              <a:spcBef>
                <a:spcPts val="500"/>
              </a:spcBef>
              <a:defRPr sz="2400">
                <a:latin typeface="+mn-lt"/>
                <a:ea typeface="+mn-ea"/>
                <a:cs typeface="+mn-cs"/>
                <a:sym typeface="Helvetica"/>
              </a:defRPr>
            </a:lvl1pPr>
          </a:lstStyle>
          <a:p>
            <a:pPr defTabSz="1087117" hangingPunct="0"/>
            <a:r>
              <a:rPr sz="2399" kern="0">
                <a:solidFill>
                  <a:srgbClr val="999999"/>
                </a:solidFill>
                <a:latin typeface="Helvetica"/>
                <a:cs typeface="Helvetica"/>
              </a:rPr>
              <a:t>Your subtitle goes here</a:t>
            </a:r>
          </a:p>
        </p:txBody>
      </p:sp>
      <p:sp>
        <p:nvSpPr>
          <p:cNvPr id="161" name="Rectangle 42"/>
          <p:cNvSpPr/>
          <p:nvPr/>
        </p:nvSpPr>
        <p:spPr>
          <a:xfrm>
            <a:off x="11413796" y="2449535"/>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pic>
        <p:nvPicPr>
          <p:cNvPr id="162" name="Picture Placeholder 1" descr="Picture Placeholder 1"/>
          <p:cNvPicPr>
            <a:picLocks noGrp="1" noChangeAspect="1"/>
          </p:cNvPicPr>
          <p:nvPr>
            <p:ph type="pic" idx="21"/>
          </p:nvPr>
        </p:nvPicPr>
        <p:blipFill>
          <a:blip r:embed="rId3"/>
          <a:stretch>
            <a:fillRect/>
          </a:stretch>
        </p:blipFill>
        <p:spPr>
          <a:xfrm>
            <a:off x="10112189" y="4249270"/>
            <a:ext cx="4159623" cy="7348582"/>
          </a:xfrm>
          <a:prstGeom prst="rect">
            <a:avLst/>
          </a:prstGeom>
        </p:spPr>
      </p:pic>
    </p:spTree>
    <p:extLst>
      <p:ext uri="{BB962C8B-B14F-4D97-AF65-F5344CB8AC3E}">
        <p14:creationId xmlns:p14="http://schemas.microsoft.com/office/powerpoint/2010/main" val="268099407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lide Number Placeholder 5"/>
          <p:cNvSpPr txBox="1">
            <a:spLocks noGrp="1"/>
          </p:cNvSpPr>
          <p:nvPr>
            <p:ph type="sldNum" sz="quarter" idx="2"/>
          </p:nvPr>
        </p:nvSpPr>
        <p:spPr>
          <a:xfrm>
            <a:off x="22903819" y="590791"/>
            <a:ext cx="824594" cy="3047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1087117" hangingPunct="0"/>
            <a:fld id="{86CB4B4D-7CA3-9044-876B-883B54F8677D}" type="slidenum">
              <a:rPr kern="0">
                <a:latin typeface="Helvetica"/>
                <a:cs typeface="Helvetica"/>
              </a:rPr>
              <a:pPr defTabSz="1087117" hangingPunct="0"/>
              <a:t>17</a:t>
            </a:fld>
            <a:endParaRPr kern="0">
              <a:latin typeface="Helvetica"/>
              <a:cs typeface="Helvetica"/>
            </a:endParaRPr>
          </a:p>
        </p:txBody>
      </p:sp>
      <p:graphicFrame>
        <p:nvGraphicFramePr>
          <p:cNvPr id="165" name="Chart 2"/>
          <p:cNvGraphicFramePr/>
          <p:nvPr/>
        </p:nvGraphicFramePr>
        <p:xfrm>
          <a:off x="3031469" y="3837938"/>
          <a:ext cx="6151607" cy="46934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6" name="Chart 66"/>
          <p:cNvGraphicFramePr/>
          <p:nvPr/>
        </p:nvGraphicFramePr>
        <p:xfrm>
          <a:off x="13563942" y="3818893"/>
          <a:ext cx="6151607" cy="4712500"/>
        </p:xfrm>
        <a:graphic>
          <a:graphicData uri="http://schemas.openxmlformats.org/drawingml/2006/chart">
            <c:chart xmlns:c="http://schemas.openxmlformats.org/drawingml/2006/chart" xmlns:r="http://schemas.openxmlformats.org/officeDocument/2006/relationships" r:id="rId3"/>
          </a:graphicData>
        </a:graphic>
      </p:graphicFrame>
      <p:sp>
        <p:nvSpPr>
          <p:cNvPr id="167" name="Title 20"/>
          <p:cNvSpPr txBox="1"/>
          <p:nvPr/>
        </p:nvSpPr>
        <p:spPr>
          <a:xfrm>
            <a:off x="3211079" y="9523749"/>
            <a:ext cx="7522846" cy="553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457200">
              <a:defRPr sz="3600">
                <a:solidFill>
                  <a:schemeClr val="accent1"/>
                </a:solidFill>
                <a:latin typeface="+mn-lt"/>
                <a:ea typeface="+mn-ea"/>
                <a:cs typeface="+mn-cs"/>
                <a:sym typeface="Helvetica"/>
              </a:defRPr>
            </a:lvl1pPr>
          </a:lstStyle>
          <a:p>
            <a:pPr defTabSz="457063" hangingPunct="0"/>
            <a:r>
              <a:rPr sz="3599" kern="0">
                <a:solidFill>
                  <a:srgbClr val="1F98D8"/>
                </a:solidFill>
                <a:latin typeface="Helvetica"/>
                <a:cs typeface="Helvetica"/>
              </a:rPr>
              <a:t>Chart Sample One</a:t>
            </a:r>
          </a:p>
        </p:txBody>
      </p:sp>
      <p:sp>
        <p:nvSpPr>
          <p:cNvPr id="168" name="Title 20"/>
          <p:cNvSpPr txBox="1"/>
          <p:nvPr/>
        </p:nvSpPr>
        <p:spPr>
          <a:xfrm>
            <a:off x="3211078" y="10168688"/>
            <a:ext cx="7522849" cy="1534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4" tIns="121894" rIns="121894" bIns="121894" anchor="ctr">
            <a:spAutoFit/>
          </a:bodyPr>
          <a:lstStyle>
            <a:lvl1pPr defTabSz="457200">
              <a:lnSpc>
                <a:spcPct val="120000"/>
              </a:lnSpc>
              <a:defRPr sz="2400">
                <a:latin typeface="+mn-lt"/>
                <a:ea typeface="+mn-ea"/>
                <a:cs typeface="+mn-cs"/>
                <a:sym typeface="Helvetica"/>
              </a:defRPr>
            </a:lvl1pPr>
          </a:lstStyle>
          <a:p>
            <a:pPr defTabSz="457063" hangingPunct="0"/>
            <a:r>
              <a:rPr sz="23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69" name="Title 20"/>
          <p:cNvSpPr txBox="1"/>
          <p:nvPr/>
        </p:nvSpPr>
        <p:spPr>
          <a:xfrm>
            <a:off x="13715144" y="9523749"/>
            <a:ext cx="7522846" cy="553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457200">
              <a:defRPr sz="3600">
                <a:solidFill>
                  <a:schemeClr val="accent2"/>
                </a:solidFill>
                <a:latin typeface="+mn-lt"/>
                <a:ea typeface="+mn-ea"/>
                <a:cs typeface="+mn-cs"/>
                <a:sym typeface="Helvetica"/>
              </a:defRPr>
            </a:lvl1pPr>
          </a:lstStyle>
          <a:p>
            <a:pPr defTabSz="457063" hangingPunct="0"/>
            <a:r>
              <a:rPr sz="3599" kern="0">
                <a:solidFill>
                  <a:srgbClr val="229CCE"/>
                </a:solidFill>
                <a:latin typeface="Helvetica"/>
                <a:cs typeface="Helvetica"/>
              </a:rPr>
              <a:t>Chart Sample Two</a:t>
            </a:r>
          </a:p>
        </p:txBody>
      </p:sp>
      <p:sp>
        <p:nvSpPr>
          <p:cNvPr id="170" name="Title 20"/>
          <p:cNvSpPr txBox="1"/>
          <p:nvPr/>
        </p:nvSpPr>
        <p:spPr>
          <a:xfrm>
            <a:off x="13715142" y="10168687"/>
            <a:ext cx="7522850" cy="1534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4" tIns="121894" rIns="121894" bIns="121894" anchor="ctr">
            <a:spAutoFit/>
          </a:bodyPr>
          <a:lstStyle>
            <a:lvl1pPr defTabSz="457200">
              <a:lnSpc>
                <a:spcPct val="120000"/>
              </a:lnSpc>
              <a:defRPr sz="2400">
                <a:latin typeface="+mn-lt"/>
                <a:ea typeface="+mn-ea"/>
                <a:cs typeface="+mn-cs"/>
                <a:sym typeface="Helvetica"/>
              </a:defRPr>
            </a:lvl1pPr>
          </a:lstStyle>
          <a:p>
            <a:pPr defTabSz="457063" hangingPunct="0"/>
            <a:r>
              <a:rPr sz="23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71" name="Straight Connector 7"/>
          <p:cNvSpPr/>
          <p:nvPr/>
        </p:nvSpPr>
        <p:spPr>
          <a:xfrm flipH="1">
            <a:off x="12235502" y="3321688"/>
            <a:ext cx="1" cy="8212682"/>
          </a:xfrm>
          <a:prstGeom prst="line">
            <a:avLst/>
          </a:prstGeom>
          <a:ln w="3175">
            <a:solidFill>
              <a:srgbClr val="D9D9D9"/>
            </a:solidFill>
            <a:prstDash val="dot"/>
          </a:ln>
          <a:effectLst>
            <a:outerShdw blurRad="38100" dist="20000" dir="5400000" rotWithShape="0">
              <a:srgbClr val="000000">
                <a:alpha val="38000"/>
              </a:srgbClr>
            </a:outerShdw>
          </a:effectLst>
        </p:spPr>
        <p:txBody>
          <a:bodyPr lIns="45707" rIns="45707"/>
          <a:lstStyle/>
          <a:p>
            <a:pPr defTabSz="1087117" hangingPunct="0"/>
            <a:endParaRPr sz="4299" kern="0">
              <a:solidFill>
                <a:srgbClr val="999999"/>
              </a:solidFill>
              <a:latin typeface="Calibri"/>
              <a:cs typeface="Calibri"/>
              <a:sym typeface="Calibri"/>
            </a:endParaRPr>
          </a:p>
        </p:txBody>
      </p:sp>
      <p:sp>
        <p:nvSpPr>
          <p:cNvPr id="172" name="Title 1"/>
          <p:cNvSpPr txBox="1"/>
          <p:nvPr/>
        </p:nvSpPr>
        <p:spPr>
          <a:xfrm>
            <a:off x="7467244" y="619424"/>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sz="5998" kern="0">
                <a:latin typeface="Helvetica"/>
                <a:cs typeface="Helvetica"/>
              </a:rPr>
              <a:t>Comparison Chart</a:t>
            </a:r>
          </a:p>
        </p:txBody>
      </p:sp>
      <p:sp>
        <p:nvSpPr>
          <p:cNvPr id="173" name="Subtitle 40"/>
          <p:cNvSpPr txBox="1"/>
          <p:nvPr/>
        </p:nvSpPr>
        <p:spPr>
          <a:xfrm>
            <a:off x="7508392" y="1672696"/>
            <a:ext cx="9364052" cy="585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spAutoFit/>
          </a:bodyPr>
          <a:lstStyle>
            <a:lvl1pPr algn="ctr">
              <a:spcBef>
                <a:spcPts val="500"/>
              </a:spcBef>
              <a:defRPr sz="2400">
                <a:latin typeface="+mn-lt"/>
                <a:ea typeface="+mn-ea"/>
                <a:cs typeface="+mn-cs"/>
                <a:sym typeface="Helvetica"/>
              </a:defRPr>
            </a:lvl1pPr>
          </a:lstStyle>
          <a:p>
            <a:pPr defTabSz="1087117" hangingPunct="0"/>
            <a:r>
              <a:rPr sz="2399" kern="0">
                <a:solidFill>
                  <a:srgbClr val="999999"/>
                </a:solidFill>
                <a:latin typeface="Helvetica"/>
                <a:cs typeface="Helvetica"/>
              </a:rPr>
              <a:t>Your subtitle goes here</a:t>
            </a:r>
          </a:p>
        </p:txBody>
      </p:sp>
      <p:sp>
        <p:nvSpPr>
          <p:cNvPr id="174" name="Rectangle 14"/>
          <p:cNvSpPr/>
          <p:nvPr/>
        </p:nvSpPr>
        <p:spPr>
          <a:xfrm>
            <a:off x="11413796" y="2449535"/>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Tree>
    <p:extLst>
      <p:ext uri="{BB962C8B-B14F-4D97-AF65-F5344CB8AC3E}">
        <p14:creationId xmlns:p14="http://schemas.microsoft.com/office/powerpoint/2010/main" val="18937399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42"/>
          <p:cNvSpPr txBox="1"/>
          <p:nvPr/>
        </p:nvSpPr>
        <p:spPr>
          <a:xfrm>
            <a:off x="1621987" y="3743448"/>
            <a:ext cx="2196911" cy="1107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7200">
                <a:solidFill>
                  <a:schemeClr val="accent1"/>
                </a:solidFill>
                <a:latin typeface="+mn-lt"/>
                <a:ea typeface="+mn-ea"/>
                <a:cs typeface="+mn-cs"/>
                <a:sym typeface="Helvetica"/>
              </a:defRPr>
            </a:lvl1pPr>
          </a:lstStyle>
          <a:p>
            <a:pPr defTabSz="1087117" hangingPunct="0"/>
            <a:r>
              <a:rPr sz="7198" kern="0">
                <a:solidFill>
                  <a:srgbClr val="1F98D8"/>
                </a:solidFill>
                <a:latin typeface="Helvetica"/>
                <a:cs typeface="Helvetica"/>
              </a:rPr>
              <a:t>01</a:t>
            </a:r>
          </a:p>
        </p:txBody>
      </p:sp>
      <p:sp>
        <p:nvSpPr>
          <p:cNvPr id="177" name="Shape 145"/>
          <p:cNvSpPr txBox="1"/>
          <p:nvPr/>
        </p:nvSpPr>
        <p:spPr>
          <a:xfrm>
            <a:off x="1606624" y="9863167"/>
            <a:ext cx="2196911" cy="1107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7200">
                <a:solidFill>
                  <a:schemeClr val="accent3"/>
                </a:solidFill>
                <a:latin typeface="+mn-lt"/>
                <a:ea typeface="+mn-ea"/>
                <a:cs typeface="+mn-cs"/>
                <a:sym typeface="Helvetica"/>
              </a:defRPr>
            </a:lvl1pPr>
          </a:lstStyle>
          <a:p>
            <a:pPr defTabSz="1087117" hangingPunct="0"/>
            <a:r>
              <a:rPr sz="7198" kern="0">
                <a:solidFill>
                  <a:srgbClr val="27A5C1"/>
                </a:solidFill>
                <a:latin typeface="Helvetica"/>
                <a:cs typeface="Helvetica"/>
              </a:rPr>
              <a:t>03</a:t>
            </a:r>
          </a:p>
        </p:txBody>
      </p:sp>
      <p:sp>
        <p:nvSpPr>
          <p:cNvPr id="178" name="Shape 148"/>
          <p:cNvSpPr txBox="1"/>
          <p:nvPr/>
        </p:nvSpPr>
        <p:spPr>
          <a:xfrm>
            <a:off x="1621987" y="6803307"/>
            <a:ext cx="2196911" cy="1107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7200">
                <a:solidFill>
                  <a:schemeClr val="accent2"/>
                </a:solidFill>
                <a:latin typeface="+mn-lt"/>
                <a:ea typeface="+mn-ea"/>
                <a:cs typeface="+mn-cs"/>
                <a:sym typeface="Helvetica"/>
              </a:defRPr>
            </a:lvl1pPr>
          </a:lstStyle>
          <a:p>
            <a:pPr defTabSz="1087117" hangingPunct="0"/>
            <a:r>
              <a:rPr sz="7198" kern="0">
                <a:solidFill>
                  <a:srgbClr val="229CCE"/>
                </a:solidFill>
                <a:latin typeface="Helvetica"/>
                <a:cs typeface="Helvetica"/>
              </a:rPr>
              <a:t>02</a:t>
            </a:r>
          </a:p>
        </p:txBody>
      </p:sp>
      <p:grpSp>
        <p:nvGrpSpPr>
          <p:cNvPr id="181" name="Group 152"/>
          <p:cNvGrpSpPr/>
          <p:nvPr/>
        </p:nvGrpSpPr>
        <p:grpSpPr>
          <a:xfrm>
            <a:off x="2496778" y="5708817"/>
            <a:ext cx="354761" cy="3313040"/>
            <a:chOff x="0" y="0"/>
            <a:chExt cx="354852" cy="3313902"/>
          </a:xfrm>
        </p:grpSpPr>
        <p:sp>
          <p:nvSpPr>
            <p:cNvPr id="179" name="Shape 150"/>
            <p:cNvSpPr/>
            <p:nvPr/>
          </p:nvSpPr>
          <p:spPr>
            <a:xfrm rot="5400000">
              <a:off x="59142" y="-59144"/>
              <a:ext cx="236567" cy="354853"/>
            </a:xfrm>
            <a:prstGeom prst="rightArrow">
              <a:avLst>
                <a:gd name="adj1" fmla="val 32000"/>
                <a:gd name="adj2" fmla="val 100000"/>
              </a:avLst>
            </a:prstGeom>
            <a:solidFill>
              <a:srgbClr val="E5E5E5"/>
            </a:solidFill>
            <a:ln w="12700" cap="flat">
              <a:noFill/>
              <a:miter lim="400000"/>
            </a:ln>
            <a:effectLst/>
          </p:spPr>
          <p:txBody>
            <a:bodyPr wrap="square" lIns="45707" tIns="45707" rIns="45707" bIns="45707" numCol="1" anchor="ctr">
              <a:noAutofit/>
            </a:bodyPr>
            <a:lstStyle/>
            <a:p>
              <a:pPr defTabSz="584025" hangingPunct="0">
                <a:lnSpc>
                  <a:spcPct val="110000"/>
                </a:lnSpc>
                <a:spcBef>
                  <a:spcPts val="2999"/>
                </a:spcBef>
                <a:defRPr sz="2000">
                  <a:solidFill>
                    <a:srgbClr val="4C4C4C"/>
                  </a:solidFill>
                  <a:latin typeface="+mn-lt"/>
                  <a:ea typeface="+mn-ea"/>
                  <a:cs typeface="+mn-cs"/>
                  <a:sym typeface="Helvetica"/>
                </a:defRPr>
              </a:pPr>
              <a:endParaRPr sz="1999" kern="0">
                <a:solidFill>
                  <a:srgbClr val="4C4C4C"/>
                </a:solidFill>
                <a:latin typeface="Helvetica"/>
                <a:cs typeface="Helvetica"/>
                <a:sym typeface="Helvetica"/>
              </a:endParaRPr>
            </a:p>
          </p:txBody>
        </p:sp>
        <p:sp>
          <p:nvSpPr>
            <p:cNvPr id="180" name="Shape 151"/>
            <p:cNvSpPr/>
            <p:nvPr/>
          </p:nvSpPr>
          <p:spPr>
            <a:xfrm rot="5400000">
              <a:off x="59142" y="3018193"/>
              <a:ext cx="236567" cy="354852"/>
            </a:xfrm>
            <a:prstGeom prst="rightArrow">
              <a:avLst>
                <a:gd name="adj1" fmla="val 32000"/>
                <a:gd name="adj2" fmla="val 100000"/>
              </a:avLst>
            </a:prstGeom>
            <a:solidFill>
              <a:srgbClr val="E5E5E5"/>
            </a:solidFill>
            <a:ln w="12700" cap="flat">
              <a:noFill/>
              <a:miter lim="400000"/>
            </a:ln>
            <a:effectLst/>
          </p:spPr>
          <p:txBody>
            <a:bodyPr wrap="square" lIns="45707" tIns="45707" rIns="45707" bIns="45707" numCol="1" anchor="ctr">
              <a:noAutofit/>
            </a:bodyPr>
            <a:lstStyle/>
            <a:p>
              <a:pPr defTabSz="584025" hangingPunct="0">
                <a:lnSpc>
                  <a:spcPct val="110000"/>
                </a:lnSpc>
                <a:spcBef>
                  <a:spcPts val="2999"/>
                </a:spcBef>
                <a:defRPr sz="2000">
                  <a:solidFill>
                    <a:srgbClr val="4C4C4C"/>
                  </a:solidFill>
                  <a:latin typeface="+mn-lt"/>
                  <a:ea typeface="+mn-ea"/>
                  <a:cs typeface="+mn-cs"/>
                  <a:sym typeface="Helvetica"/>
                </a:defRPr>
              </a:pPr>
              <a:endParaRPr sz="1999" kern="0">
                <a:solidFill>
                  <a:srgbClr val="4C4C4C"/>
                </a:solidFill>
                <a:latin typeface="Helvetica"/>
                <a:cs typeface="Helvetica"/>
                <a:sym typeface="Helvetica"/>
              </a:endParaRPr>
            </a:p>
          </p:txBody>
        </p:sp>
      </p:grpSp>
      <p:sp>
        <p:nvSpPr>
          <p:cNvPr id="182" name="Subtitle 2"/>
          <p:cNvSpPr txBox="1"/>
          <p:nvPr/>
        </p:nvSpPr>
        <p:spPr>
          <a:xfrm>
            <a:off x="3803536" y="3412996"/>
            <a:ext cx="7559051" cy="1986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7" tIns="91397" rIns="91397" bIns="91397">
            <a:spAutoFit/>
          </a:bodyPr>
          <a:lstStyle>
            <a:lvl1pPr defTabSz="1828433">
              <a:lnSpc>
                <a:spcPct val="140000"/>
              </a:lnSpc>
              <a:spcBef>
                <a:spcPts val="2000"/>
              </a:spcBef>
              <a:defRPr sz="2900">
                <a:latin typeface="+mn-lt"/>
                <a:ea typeface="+mn-ea"/>
                <a:cs typeface="+mn-cs"/>
                <a:sym typeface="Helvetica"/>
              </a:defRPr>
            </a:lvl1pPr>
          </a:lstStyle>
          <a:p>
            <a:pPr defTabSz="1827884" hangingPunct="0">
              <a:spcBef>
                <a:spcPts val="1999"/>
              </a:spcBef>
            </a:pPr>
            <a:r>
              <a:rPr sz="28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83" name="Subtitle 2"/>
          <p:cNvSpPr txBox="1"/>
          <p:nvPr/>
        </p:nvSpPr>
        <p:spPr>
          <a:xfrm>
            <a:off x="3803536" y="6442615"/>
            <a:ext cx="7559051" cy="1986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7" tIns="91397" rIns="91397" bIns="91397">
            <a:spAutoFit/>
          </a:bodyPr>
          <a:lstStyle>
            <a:lvl1pPr defTabSz="1828433">
              <a:lnSpc>
                <a:spcPct val="140000"/>
              </a:lnSpc>
              <a:spcBef>
                <a:spcPts val="2000"/>
              </a:spcBef>
              <a:defRPr sz="2900">
                <a:latin typeface="+mn-lt"/>
                <a:ea typeface="+mn-ea"/>
                <a:cs typeface="+mn-cs"/>
                <a:sym typeface="Helvetica"/>
              </a:defRPr>
            </a:lvl1pPr>
          </a:lstStyle>
          <a:p>
            <a:pPr defTabSz="1827884" hangingPunct="0">
              <a:spcBef>
                <a:spcPts val="1999"/>
              </a:spcBef>
            </a:pPr>
            <a:r>
              <a:rPr sz="28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84" name="Subtitle 2"/>
          <p:cNvSpPr txBox="1"/>
          <p:nvPr/>
        </p:nvSpPr>
        <p:spPr>
          <a:xfrm>
            <a:off x="3803536" y="9485018"/>
            <a:ext cx="7559051" cy="1986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7" tIns="91397" rIns="91397" bIns="91397">
            <a:spAutoFit/>
          </a:bodyPr>
          <a:lstStyle>
            <a:lvl1pPr defTabSz="1828433">
              <a:lnSpc>
                <a:spcPct val="140000"/>
              </a:lnSpc>
              <a:spcBef>
                <a:spcPts val="2000"/>
              </a:spcBef>
              <a:defRPr sz="2900">
                <a:latin typeface="+mn-lt"/>
                <a:ea typeface="+mn-ea"/>
                <a:cs typeface="+mn-cs"/>
                <a:sym typeface="Helvetica"/>
              </a:defRPr>
            </a:lvl1pPr>
          </a:lstStyle>
          <a:p>
            <a:pPr defTabSz="1827884" hangingPunct="0">
              <a:spcBef>
                <a:spcPts val="1999"/>
              </a:spcBef>
            </a:pPr>
            <a:r>
              <a:rPr sz="28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85" name="Shape 142"/>
          <p:cNvSpPr txBox="1"/>
          <p:nvPr/>
        </p:nvSpPr>
        <p:spPr>
          <a:xfrm>
            <a:off x="12803035" y="3743448"/>
            <a:ext cx="2196911" cy="1107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defTabSz="1087117" hangingPunct="0">
              <a:defRPr sz="7200">
                <a:solidFill>
                  <a:srgbClr val="24B6AB"/>
                </a:solidFill>
                <a:latin typeface="+mn-lt"/>
                <a:ea typeface="+mn-ea"/>
                <a:cs typeface="+mn-cs"/>
                <a:sym typeface="Helvetica"/>
              </a:defRPr>
            </a:pPr>
            <a:r>
              <a:rPr sz="7198" kern="0">
                <a:solidFill>
                  <a:srgbClr val="24B6AB"/>
                </a:solidFill>
                <a:latin typeface="Helvetica"/>
                <a:cs typeface="Helvetica"/>
                <a:sym typeface="Helvetica"/>
              </a:rPr>
              <a:t>04</a:t>
            </a:r>
          </a:p>
        </p:txBody>
      </p:sp>
      <p:sp>
        <p:nvSpPr>
          <p:cNvPr id="186" name="Shape 145"/>
          <p:cNvSpPr txBox="1"/>
          <p:nvPr/>
        </p:nvSpPr>
        <p:spPr>
          <a:xfrm>
            <a:off x="12787671" y="9863167"/>
            <a:ext cx="2196911" cy="1107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defTabSz="1087117" hangingPunct="0">
              <a:defRPr sz="7200">
                <a:solidFill>
                  <a:srgbClr val="7DC34D"/>
                </a:solidFill>
                <a:latin typeface="+mn-lt"/>
                <a:ea typeface="+mn-ea"/>
                <a:cs typeface="+mn-cs"/>
                <a:sym typeface="Helvetica"/>
              </a:defRPr>
            </a:pPr>
            <a:r>
              <a:rPr sz="7198" kern="0">
                <a:solidFill>
                  <a:srgbClr val="7DC34D"/>
                </a:solidFill>
                <a:latin typeface="Helvetica"/>
                <a:cs typeface="Helvetica"/>
                <a:sym typeface="Helvetica"/>
              </a:rPr>
              <a:t>06</a:t>
            </a:r>
          </a:p>
        </p:txBody>
      </p:sp>
      <p:sp>
        <p:nvSpPr>
          <p:cNvPr id="187" name="Shape 148"/>
          <p:cNvSpPr txBox="1"/>
          <p:nvPr/>
        </p:nvSpPr>
        <p:spPr>
          <a:xfrm>
            <a:off x="12803035" y="6803307"/>
            <a:ext cx="2196911" cy="1107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defTabSz="1087117" hangingPunct="0">
              <a:defRPr sz="7200">
                <a:solidFill>
                  <a:srgbClr val="5BBD76"/>
                </a:solidFill>
                <a:latin typeface="+mn-lt"/>
                <a:ea typeface="+mn-ea"/>
                <a:cs typeface="+mn-cs"/>
                <a:sym typeface="Helvetica"/>
              </a:defRPr>
            </a:pPr>
            <a:r>
              <a:rPr sz="7198" kern="0">
                <a:solidFill>
                  <a:srgbClr val="5BBD76"/>
                </a:solidFill>
                <a:latin typeface="Helvetica"/>
                <a:cs typeface="Helvetica"/>
                <a:sym typeface="Helvetica"/>
              </a:rPr>
              <a:t>05</a:t>
            </a:r>
          </a:p>
        </p:txBody>
      </p:sp>
      <p:grpSp>
        <p:nvGrpSpPr>
          <p:cNvPr id="190" name="Group 152"/>
          <p:cNvGrpSpPr/>
          <p:nvPr/>
        </p:nvGrpSpPr>
        <p:grpSpPr>
          <a:xfrm>
            <a:off x="13677826" y="5708817"/>
            <a:ext cx="354761" cy="3313040"/>
            <a:chOff x="0" y="0"/>
            <a:chExt cx="354852" cy="3313902"/>
          </a:xfrm>
        </p:grpSpPr>
        <p:sp>
          <p:nvSpPr>
            <p:cNvPr id="188" name="Shape 150"/>
            <p:cNvSpPr/>
            <p:nvPr/>
          </p:nvSpPr>
          <p:spPr>
            <a:xfrm rot="5400000">
              <a:off x="59142" y="-59144"/>
              <a:ext cx="236567" cy="354853"/>
            </a:xfrm>
            <a:prstGeom prst="rightArrow">
              <a:avLst>
                <a:gd name="adj1" fmla="val 32000"/>
                <a:gd name="adj2" fmla="val 100000"/>
              </a:avLst>
            </a:prstGeom>
            <a:solidFill>
              <a:srgbClr val="E5E5E5"/>
            </a:solidFill>
            <a:ln w="12700" cap="flat">
              <a:noFill/>
              <a:miter lim="400000"/>
            </a:ln>
            <a:effectLst/>
          </p:spPr>
          <p:txBody>
            <a:bodyPr wrap="square" lIns="45707" tIns="45707" rIns="45707" bIns="45707" numCol="1" anchor="ctr">
              <a:noAutofit/>
            </a:bodyPr>
            <a:lstStyle/>
            <a:p>
              <a:pPr defTabSz="584025" hangingPunct="0">
                <a:lnSpc>
                  <a:spcPct val="110000"/>
                </a:lnSpc>
                <a:spcBef>
                  <a:spcPts val="2999"/>
                </a:spcBef>
                <a:defRPr sz="2000">
                  <a:solidFill>
                    <a:srgbClr val="4C4C4C"/>
                  </a:solidFill>
                  <a:latin typeface="+mn-lt"/>
                  <a:ea typeface="+mn-ea"/>
                  <a:cs typeface="+mn-cs"/>
                  <a:sym typeface="Helvetica"/>
                </a:defRPr>
              </a:pPr>
              <a:endParaRPr sz="1999" kern="0">
                <a:solidFill>
                  <a:srgbClr val="4C4C4C"/>
                </a:solidFill>
                <a:latin typeface="Helvetica"/>
                <a:cs typeface="Helvetica"/>
                <a:sym typeface="Helvetica"/>
              </a:endParaRPr>
            </a:p>
          </p:txBody>
        </p:sp>
        <p:sp>
          <p:nvSpPr>
            <p:cNvPr id="189" name="Shape 151"/>
            <p:cNvSpPr/>
            <p:nvPr/>
          </p:nvSpPr>
          <p:spPr>
            <a:xfrm rot="5400000">
              <a:off x="59142" y="3018193"/>
              <a:ext cx="236567" cy="354852"/>
            </a:xfrm>
            <a:prstGeom prst="rightArrow">
              <a:avLst>
                <a:gd name="adj1" fmla="val 32000"/>
                <a:gd name="adj2" fmla="val 100000"/>
              </a:avLst>
            </a:prstGeom>
            <a:solidFill>
              <a:srgbClr val="E5E5E5"/>
            </a:solidFill>
            <a:ln w="12700" cap="flat">
              <a:noFill/>
              <a:miter lim="400000"/>
            </a:ln>
            <a:effectLst/>
          </p:spPr>
          <p:txBody>
            <a:bodyPr wrap="square" lIns="45707" tIns="45707" rIns="45707" bIns="45707" numCol="1" anchor="ctr">
              <a:noAutofit/>
            </a:bodyPr>
            <a:lstStyle/>
            <a:p>
              <a:pPr defTabSz="584025" hangingPunct="0">
                <a:lnSpc>
                  <a:spcPct val="110000"/>
                </a:lnSpc>
                <a:spcBef>
                  <a:spcPts val="2999"/>
                </a:spcBef>
                <a:defRPr sz="2000">
                  <a:solidFill>
                    <a:srgbClr val="4C4C4C"/>
                  </a:solidFill>
                  <a:latin typeface="+mn-lt"/>
                  <a:ea typeface="+mn-ea"/>
                  <a:cs typeface="+mn-cs"/>
                  <a:sym typeface="Helvetica"/>
                </a:defRPr>
              </a:pPr>
              <a:endParaRPr sz="1999" kern="0">
                <a:solidFill>
                  <a:srgbClr val="4C4C4C"/>
                </a:solidFill>
                <a:latin typeface="Helvetica"/>
                <a:cs typeface="Helvetica"/>
                <a:sym typeface="Helvetica"/>
              </a:endParaRPr>
            </a:p>
          </p:txBody>
        </p:sp>
      </p:grpSp>
      <p:sp>
        <p:nvSpPr>
          <p:cNvPr id="191" name="Subtitle 2"/>
          <p:cNvSpPr txBox="1"/>
          <p:nvPr/>
        </p:nvSpPr>
        <p:spPr>
          <a:xfrm>
            <a:off x="14984583" y="3412996"/>
            <a:ext cx="7559051" cy="1986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7" tIns="91397" rIns="91397" bIns="91397">
            <a:spAutoFit/>
          </a:bodyPr>
          <a:lstStyle>
            <a:lvl1pPr defTabSz="1828433">
              <a:lnSpc>
                <a:spcPct val="140000"/>
              </a:lnSpc>
              <a:spcBef>
                <a:spcPts val="2000"/>
              </a:spcBef>
              <a:defRPr sz="2900">
                <a:latin typeface="+mn-lt"/>
                <a:ea typeface="+mn-ea"/>
                <a:cs typeface="+mn-cs"/>
                <a:sym typeface="Helvetica"/>
              </a:defRPr>
            </a:lvl1pPr>
          </a:lstStyle>
          <a:p>
            <a:pPr defTabSz="1827884" hangingPunct="0">
              <a:spcBef>
                <a:spcPts val="1999"/>
              </a:spcBef>
            </a:pPr>
            <a:r>
              <a:rPr sz="28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92" name="Subtitle 2"/>
          <p:cNvSpPr txBox="1"/>
          <p:nvPr/>
        </p:nvSpPr>
        <p:spPr>
          <a:xfrm>
            <a:off x="14984583" y="6442615"/>
            <a:ext cx="7559051" cy="1986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7" tIns="91397" rIns="91397" bIns="91397">
            <a:spAutoFit/>
          </a:bodyPr>
          <a:lstStyle>
            <a:lvl1pPr defTabSz="1828433">
              <a:lnSpc>
                <a:spcPct val="140000"/>
              </a:lnSpc>
              <a:spcBef>
                <a:spcPts val="2000"/>
              </a:spcBef>
              <a:defRPr sz="2900">
                <a:latin typeface="+mn-lt"/>
                <a:ea typeface="+mn-ea"/>
                <a:cs typeface="+mn-cs"/>
                <a:sym typeface="Helvetica"/>
              </a:defRPr>
            </a:lvl1pPr>
          </a:lstStyle>
          <a:p>
            <a:pPr defTabSz="1827884" hangingPunct="0">
              <a:spcBef>
                <a:spcPts val="1999"/>
              </a:spcBef>
            </a:pPr>
            <a:r>
              <a:rPr sz="28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93" name="Subtitle 2"/>
          <p:cNvSpPr txBox="1"/>
          <p:nvPr/>
        </p:nvSpPr>
        <p:spPr>
          <a:xfrm>
            <a:off x="14984583" y="9485018"/>
            <a:ext cx="7559051" cy="1986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7" tIns="91397" rIns="91397" bIns="91397">
            <a:spAutoFit/>
          </a:bodyPr>
          <a:lstStyle>
            <a:lvl1pPr defTabSz="1828433">
              <a:lnSpc>
                <a:spcPct val="140000"/>
              </a:lnSpc>
              <a:spcBef>
                <a:spcPts val="2000"/>
              </a:spcBef>
              <a:defRPr sz="2900">
                <a:latin typeface="+mn-lt"/>
                <a:ea typeface="+mn-ea"/>
                <a:cs typeface="+mn-cs"/>
                <a:sym typeface="Helvetica"/>
              </a:defRPr>
            </a:lvl1pPr>
          </a:lstStyle>
          <a:p>
            <a:pPr defTabSz="1827884" hangingPunct="0">
              <a:spcBef>
                <a:spcPts val="1999"/>
              </a:spcBef>
            </a:pPr>
            <a:r>
              <a:rPr sz="2899" kern="0">
                <a:solidFill>
                  <a:srgbClr val="999999"/>
                </a:solidFill>
                <a:latin typeface="Helvetica"/>
                <a:cs typeface="Helvetica"/>
              </a:rPr>
              <a:t>Entrepreneurial activities differ substantially depending on the type of organization and creativity. Entrepreneurial activities differ.</a:t>
            </a:r>
          </a:p>
        </p:txBody>
      </p:sp>
      <p:sp>
        <p:nvSpPr>
          <p:cNvPr id="194" name="Title 1"/>
          <p:cNvSpPr txBox="1"/>
          <p:nvPr/>
        </p:nvSpPr>
        <p:spPr>
          <a:xfrm>
            <a:off x="7467244" y="619424"/>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sz="5998" kern="0">
                <a:latin typeface="Helvetica"/>
                <a:cs typeface="Helvetica"/>
              </a:rPr>
              <a:t>Six Steps Process</a:t>
            </a:r>
          </a:p>
        </p:txBody>
      </p:sp>
      <p:sp>
        <p:nvSpPr>
          <p:cNvPr id="195" name="Subtitle 40"/>
          <p:cNvSpPr txBox="1"/>
          <p:nvPr/>
        </p:nvSpPr>
        <p:spPr>
          <a:xfrm>
            <a:off x="7508392" y="1672696"/>
            <a:ext cx="9364052" cy="585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spAutoFit/>
          </a:bodyPr>
          <a:lstStyle>
            <a:lvl1pPr algn="ctr">
              <a:spcBef>
                <a:spcPts val="500"/>
              </a:spcBef>
              <a:defRPr sz="2400">
                <a:latin typeface="+mn-lt"/>
                <a:ea typeface="+mn-ea"/>
                <a:cs typeface="+mn-cs"/>
                <a:sym typeface="Helvetica"/>
              </a:defRPr>
            </a:lvl1pPr>
          </a:lstStyle>
          <a:p>
            <a:pPr defTabSz="1087117" hangingPunct="0"/>
            <a:r>
              <a:rPr sz="2399" kern="0">
                <a:solidFill>
                  <a:srgbClr val="999999"/>
                </a:solidFill>
                <a:latin typeface="Helvetica"/>
                <a:cs typeface="Helvetica"/>
              </a:rPr>
              <a:t>Your subtitle goes here</a:t>
            </a:r>
          </a:p>
        </p:txBody>
      </p:sp>
      <p:sp>
        <p:nvSpPr>
          <p:cNvPr id="196" name="Rectangle 26"/>
          <p:cNvSpPr/>
          <p:nvPr/>
        </p:nvSpPr>
        <p:spPr>
          <a:xfrm>
            <a:off x="11413796" y="2449535"/>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Tree>
    <p:extLst>
      <p:ext uri="{BB962C8B-B14F-4D97-AF65-F5344CB8AC3E}">
        <p14:creationId xmlns:p14="http://schemas.microsoft.com/office/powerpoint/2010/main" val="38965800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 name="Chart 9"/>
          <p:cNvGraphicFramePr/>
          <p:nvPr/>
        </p:nvGraphicFramePr>
        <p:xfrm>
          <a:off x="12004819" y="8502919"/>
          <a:ext cx="2631618" cy="26316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9" name="Chart 11"/>
          <p:cNvGraphicFramePr/>
          <p:nvPr/>
        </p:nvGraphicFramePr>
        <p:xfrm>
          <a:off x="14912109" y="8502919"/>
          <a:ext cx="2631619" cy="2631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0" name="Chart 13"/>
          <p:cNvGraphicFramePr/>
          <p:nvPr/>
        </p:nvGraphicFramePr>
        <p:xfrm>
          <a:off x="17810729" y="8502919"/>
          <a:ext cx="2631619" cy="2631618"/>
        </p:xfrm>
        <a:graphic>
          <a:graphicData uri="http://schemas.openxmlformats.org/drawingml/2006/chart">
            <c:chart xmlns:c="http://schemas.openxmlformats.org/drawingml/2006/chart" xmlns:r="http://schemas.openxmlformats.org/officeDocument/2006/relationships" r:id="rId4"/>
          </a:graphicData>
        </a:graphic>
      </p:graphicFrame>
      <p:sp>
        <p:nvSpPr>
          <p:cNvPr id="201" name="원"/>
          <p:cNvSpPr/>
          <p:nvPr/>
        </p:nvSpPr>
        <p:spPr>
          <a:xfrm>
            <a:off x="12179625" y="8677724"/>
            <a:ext cx="2282007" cy="2282008"/>
          </a:xfrm>
          <a:prstGeom prst="ellipse">
            <a:avLst/>
          </a:prstGeom>
          <a:solidFill>
            <a:srgbClr val="FFFFFF"/>
          </a:solidFill>
          <a:ln w="12700">
            <a:miter lim="400000"/>
          </a:ln>
        </p:spPr>
        <p:txBody>
          <a:bodyPr lIns="45707" rIns="45707" anchor="ctr"/>
          <a:lstStyle/>
          <a:p>
            <a:pPr defTabSz="1087117" hangingPunct="0"/>
            <a:endParaRPr sz="4299" kern="0">
              <a:solidFill>
                <a:srgbClr val="999999"/>
              </a:solidFill>
              <a:latin typeface="Calibri"/>
              <a:cs typeface="Calibri"/>
              <a:sym typeface="Calibri"/>
            </a:endParaRPr>
          </a:p>
        </p:txBody>
      </p:sp>
      <p:sp>
        <p:nvSpPr>
          <p:cNvPr id="202" name="원"/>
          <p:cNvSpPr/>
          <p:nvPr/>
        </p:nvSpPr>
        <p:spPr>
          <a:xfrm>
            <a:off x="15086914" y="8677724"/>
            <a:ext cx="2282007" cy="2282008"/>
          </a:xfrm>
          <a:prstGeom prst="ellipse">
            <a:avLst/>
          </a:prstGeom>
          <a:solidFill>
            <a:srgbClr val="FFFFFF"/>
          </a:solidFill>
          <a:ln w="12700">
            <a:miter lim="400000"/>
          </a:ln>
        </p:spPr>
        <p:txBody>
          <a:bodyPr lIns="45707" rIns="45707" anchor="ctr"/>
          <a:lstStyle/>
          <a:p>
            <a:pPr defTabSz="1087117" hangingPunct="0"/>
            <a:endParaRPr sz="4299" kern="0">
              <a:solidFill>
                <a:srgbClr val="999999"/>
              </a:solidFill>
              <a:latin typeface="Calibri"/>
              <a:cs typeface="Calibri"/>
              <a:sym typeface="Calibri"/>
            </a:endParaRPr>
          </a:p>
        </p:txBody>
      </p:sp>
      <p:sp>
        <p:nvSpPr>
          <p:cNvPr id="203" name="원"/>
          <p:cNvSpPr/>
          <p:nvPr/>
        </p:nvSpPr>
        <p:spPr>
          <a:xfrm>
            <a:off x="17993930" y="8677724"/>
            <a:ext cx="2282007" cy="2282008"/>
          </a:xfrm>
          <a:prstGeom prst="ellipse">
            <a:avLst/>
          </a:prstGeom>
          <a:solidFill>
            <a:srgbClr val="FFFFFF"/>
          </a:solidFill>
          <a:ln w="12700">
            <a:miter lim="400000"/>
          </a:ln>
        </p:spPr>
        <p:txBody>
          <a:bodyPr lIns="45707" rIns="45707" anchor="ctr"/>
          <a:lstStyle/>
          <a:p>
            <a:pPr defTabSz="1087117" hangingPunct="0"/>
            <a:endParaRPr sz="4299" kern="0">
              <a:solidFill>
                <a:srgbClr val="999999"/>
              </a:solidFill>
              <a:latin typeface="Calibri"/>
              <a:cs typeface="Calibri"/>
              <a:sym typeface="Calibri"/>
            </a:endParaRPr>
          </a:p>
        </p:txBody>
      </p:sp>
      <p:sp>
        <p:nvSpPr>
          <p:cNvPr id="204" name="Freeform 6"/>
          <p:cNvSpPr/>
          <p:nvPr/>
        </p:nvSpPr>
        <p:spPr>
          <a:xfrm>
            <a:off x="4445250" y="3818883"/>
            <a:ext cx="4514744" cy="32530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chemeClr val="accent3"/>
          </a:solidFill>
          <a:ln w="12700">
            <a:solidFill>
              <a:srgbClr val="FFFFFF"/>
            </a:solidFill>
          </a:ln>
        </p:spPr>
        <p:txBody>
          <a:bodyPr lIns="45707" rIns="45707" anchor="b"/>
          <a:lstStyle/>
          <a:p>
            <a:pPr algn="ctr" defTabSz="533240" hangingPunct="0">
              <a:lnSpc>
                <a:spcPct val="90000"/>
              </a:lnSpc>
              <a:spcBef>
                <a:spcPts val="1799"/>
              </a:spcBef>
              <a:defRPr sz="1200">
                <a:solidFill>
                  <a:srgbClr val="FFFFFF"/>
                </a:solidFill>
                <a:latin typeface="+mn-lt"/>
                <a:ea typeface="+mn-ea"/>
                <a:cs typeface="+mn-cs"/>
                <a:sym typeface="Helvetica"/>
              </a:defRPr>
            </a:pPr>
            <a:endParaRPr sz="1200" kern="0">
              <a:solidFill>
                <a:srgbClr val="FFFFFF"/>
              </a:solidFill>
              <a:latin typeface="Helvetica"/>
              <a:cs typeface="Helvetica"/>
              <a:sym typeface="Helvetica"/>
            </a:endParaRPr>
          </a:p>
        </p:txBody>
      </p:sp>
      <p:sp>
        <p:nvSpPr>
          <p:cNvPr id="205" name="Freeform 7"/>
          <p:cNvSpPr/>
          <p:nvPr/>
        </p:nvSpPr>
        <p:spPr>
          <a:xfrm>
            <a:off x="3016137" y="7071961"/>
            <a:ext cx="7372970" cy="20594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187" y="0"/>
                </a:lnTo>
                <a:lnTo>
                  <a:pt x="17413" y="0"/>
                </a:lnTo>
                <a:lnTo>
                  <a:pt x="21600" y="21600"/>
                </a:lnTo>
                <a:lnTo>
                  <a:pt x="0" y="21600"/>
                </a:lnTo>
                <a:close/>
              </a:path>
            </a:pathLst>
          </a:custGeom>
          <a:solidFill>
            <a:schemeClr val="accent2"/>
          </a:solidFill>
          <a:ln w="12700">
            <a:solidFill>
              <a:srgbClr val="FFFFFF"/>
            </a:solidFill>
          </a:ln>
        </p:spPr>
        <p:txBody>
          <a:bodyPr lIns="45707" rIns="45707" anchor="b"/>
          <a:lstStyle/>
          <a:p>
            <a:pPr algn="ctr" defTabSz="533240" hangingPunct="0">
              <a:lnSpc>
                <a:spcPct val="90000"/>
              </a:lnSpc>
              <a:spcBef>
                <a:spcPts val="1799"/>
              </a:spcBef>
              <a:defRPr sz="1200">
                <a:solidFill>
                  <a:srgbClr val="FFFFFF"/>
                </a:solidFill>
                <a:latin typeface="+mn-lt"/>
                <a:ea typeface="+mn-ea"/>
                <a:cs typeface="+mn-cs"/>
                <a:sym typeface="Helvetica"/>
              </a:defRPr>
            </a:pPr>
            <a:endParaRPr sz="1200" kern="0">
              <a:solidFill>
                <a:srgbClr val="FFFFFF"/>
              </a:solidFill>
              <a:latin typeface="Helvetica"/>
              <a:cs typeface="Helvetica"/>
              <a:sym typeface="Helvetica"/>
            </a:endParaRPr>
          </a:p>
        </p:txBody>
      </p:sp>
      <p:sp>
        <p:nvSpPr>
          <p:cNvPr id="206" name="Freeform 8"/>
          <p:cNvSpPr/>
          <p:nvPr/>
        </p:nvSpPr>
        <p:spPr>
          <a:xfrm>
            <a:off x="1587023" y="9131445"/>
            <a:ext cx="10231202" cy="20594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017" y="0"/>
                </a:lnTo>
                <a:lnTo>
                  <a:pt x="18583" y="0"/>
                </a:lnTo>
                <a:lnTo>
                  <a:pt x="21600" y="21600"/>
                </a:lnTo>
                <a:lnTo>
                  <a:pt x="0" y="21600"/>
                </a:lnTo>
                <a:close/>
              </a:path>
            </a:pathLst>
          </a:custGeom>
          <a:solidFill>
            <a:schemeClr val="accent1"/>
          </a:solidFill>
          <a:ln w="12700">
            <a:solidFill>
              <a:srgbClr val="FFFFFF"/>
            </a:solidFill>
          </a:ln>
        </p:spPr>
        <p:txBody>
          <a:bodyPr lIns="45707" rIns="45707" anchor="b"/>
          <a:lstStyle/>
          <a:p>
            <a:pPr algn="ctr" defTabSz="533240" hangingPunct="0">
              <a:lnSpc>
                <a:spcPct val="90000"/>
              </a:lnSpc>
              <a:spcBef>
                <a:spcPts val="1799"/>
              </a:spcBef>
              <a:defRPr sz="1200">
                <a:solidFill>
                  <a:srgbClr val="FFFFFF"/>
                </a:solidFill>
                <a:latin typeface="+mn-lt"/>
                <a:ea typeface="+mn-ea"/>
                <a:cs typeface="+mn-cs"/>
                <a:sym typeface="Helvetica"/>
              </a:defRPr>
            </a:pPr>
            <a:endParaRPr sz="1200" kern="0">
              <a:solidFill>
                <a:srgbClr val="FFFFFF"/>
              </a:solidFill>
              <a:latin typeface="Helvetica"/>
              <a:cs typeface="Helvetica"/>
              <a:sym typeface="Helvetica"/>
            </a:endParaRPr>
          </a:p>
        </p:txBody>
      </p:sp>
      <p:sp>
        <p:nvSpPr>
          <p:cNvPr id="207" name="TextBox 1"/>
          <p:cNvSpPr txBox="1"/>
          <p:nvPr/>
        </p:nvSpPr>
        <p:spPr>
          <a:xfrm>
            <a:off x="12344569" y="9360371"/>
            <a:ext cx="1942532" cy="916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4" tIns="121894" rIns="121894" bIns="121894" anchor="ctr">
            <a:spAutoFit/>
          </a:bodyPr>
          <a:lstStyle>
            <a:lvl1pPr algn="ctr" defTabSz="1219261">
              <a:defRPr sz="4400" spc="-300">
                <a:latin typeface="+mn-lt"/>
                <a:ea typeface="+mn-ea"/>
                <a:cs typeface="+mn-cs"/>
                <a:sym typeface="Helvetica"/>
              </a:defRPr>
            </a:lvl1pPr>
          </a:lstStyle>
          <a:p>
            <a:pPr defTabSz="1218895" hangingPunct="0"/>
            <a:r>
              <a:rPr sz="4399" kern="0">
                <a:solidFill>
                  <a:srgbClr val="999999"/>
                </a:solidFill>
                <a:latin typeface="Helvetica"/>
                <a:cs typeface="Helvetica"/>
              </a:rPr>
              <a:t>20%</a:t>
            </a:r>
          </a:p>
        </p:txBody>
      </p:sp>
      <p:sp>
        <p:nvSpPr>
          <p:cNvPr id="208" name="TextBox 1"/>
          <p:cNvSpPr txBox="1"/>
          <p:nvPr/>
        </p:nvSpPr>
        <p:spPr>
          <a:xfrm>
            <a:off x="15299556" y="9360371"/>
            <a:ext cx="1942532" cy="916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4" tIns="121894" rIns="121894" bIns="121894" anchor="ctr">
            <a:spAutoFit/>
          </a:bodyPr>
          <a:lstStyle>
            <a:lvl1pPr algn="ctr" defTabSz="1219261">
              <a:defRPr sz="4400" spc="-300">
                <a:latin typeface="+mn-lt"/>
                <a:ea typeface="+mn-ea"/>
                <a:cs typeface="+mn-cs"/>
                <a:sym typeface="Helvetica"/>
              </a:defRPr>
            </a:lvl1pPr>
          </a:lstStyle>
          <a:p>
            <a:pPr defTabSz="1218895" hangingPunct="0"/>
            <a:r>
              <a:rPr sz="4399" kern="0">
                <a:solidFill>
                  <a:srgbClr val="999999"/>
                </a:solidFill>
                <a:latin typeface="Helvetica"/>
                <a:cs typeface="Helvetica"/>
              </a:rPr>
              <a:t>75%</a:t>
            </a:r>
          </a:p>
        </p:txBody>
      </p:sp>
      <p:sp>
        <p:nvSpPr>
          <p:cNvPr id="209" name="TextBox 1"/>
          <p:cNvSpPr txBox="1"/>
          <p:nvPr/>
        </p:nvSpPr>
        <p:spPr>
          <a:xfrm>
            <a:off x="18190590" y="9360371"/>
            <a:ext cx="1942532" cy="916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4" tIns="121894" rIns="121894" bIns="121894" anchor="ctr">
            <a:spAutoFit/>
          </a:bodyPr>
          <a:lstStyle>
            <a:lvl1pPr algn="ctr" defTabSz="1219261">
              <a:defRPr sz="4400" spc="-300">
                <a:latin typeface="+mn-lt"/>
                <a:ea typeface="+mn-ea"/>
                <a:cs typeface="+mn-cs"/>
                <a:sym typeface="Helvetica"/>
              </a:defRPr>
            </a:lvl1pPr>
          </a:lstStyle>
          <a:p>
            <a:pPr defTabSz="1218895" hangingPunct="0"/>
            <a:r>
              <a:rPr sz="4399" kern="0">
                <a:solidFill>
                  <a:srgbClr val="999999"/>
                </a:solidFill>
                <a:latin typeface="Helvetica"/>
                <a:cs typeface="Helvetica"/>
              </a:rPr>
              <a:t>25%</a:t>
            </a:r>
          </a:p>
        </p:txBody>
      </p:sp>
      <p:sp>
        <p:nvSpPr>
          <p:cNvPr id="210" name="Title 20"/>
          <p:cNvSpPr txBox="1"/>
          <p:nvPr/>
        </p:nvSpPr>
        <p:spPr>
          <a:xfrm>
            <a:off x="11871387" y="5150843"/>
            <a:ext cx="10664853" cy="2735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nchor="ctr">
            <a:spAutoFit/>
          </a:bodyPr>
          <a:lstStyle>
            <a:lvl1pPr defTabSz="457200">
              <a:lnSpc>
                <a:spcPct val="130000"/>
              </a:lnSpc>
              <a:defRPr sz="2700">
                <a:latin typeface="+mn-lt"/>
                <a:ea typeface="+mn-ea"/>
                <a:cs typeface="+mn-cs"/>
                <a:sym typeface="Helvetica"/>
              </a:defRPr>
            </a:lvl1pPr>
          </a:lstStyle>
          <a:p>
            <a:pPr defTabSz="457063" hangingPunct="0"/>
            <a:r>
              <a:rPr sz="2699" kern="0">
                <a:solidFill>
                  <a:srgbClr val="999999"/>
                </a:solidFill>
                <a:latin typeface="Helvetica"/>
                <a:cs typeface="Helvetica"/>
              </a:rPr>
              <a:t>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a:t>
            </a:r>
          </a:p>
        </p:txBody>
      </p:sp>
      <p:sp>
        <p:nvSpPr>
          <p:cNvPr id="211" name="TextBox 16"/>
          <p:cNvSpPr txBox="1"/>
          <p:nvPr/>
        </p:nvSpPr>
        <p:spPr>
          <a:xfrm>
            <a:off x="11871387" y="3417648"/>
            <a:ext cx="10741403" cy="1654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p>
            <a:pPr defTabSz="1087117" hangingPunct="0">
              <a:lnSpc>
                <a:spcPct val="110000"/>
              </a:lnSpc>
              <a:defRPr sz="4800">
                <a:solidFill>
                  <a:srgbClr val="1F98D8"/>
                </a:solidFill>
                <a:latin typeface="+mn-lt"/>
                <a:ea typeface="+mn-ea"/>
                <a:cs typeface="+mn-cs"/>
                <a:sym typeface="Helvetica"/>
              </a:defRPr>
            </a:pPr>
            <a:r>
              <a:rPr sz="4799" kern="0">
                <a:solidFill>
                  <a:srgbClr val="1F98D8"/>
                </a:solidFill>
                <a:latin typeface="Helvetica"/>
                <a:cs typeface="Helvetica"/>
                <a:sym typeface="Helvetica"/>
              </a:rPr>
              <a:t>Three Important Values to</a:t>
            </a:r>
          </a:p>
          <a:p>
            <a:pPr defTabSz="1087117" hangingPunct="0">
              <a:lnSpc>
                <a:spcPct val="110000"/>
              </a:lnSpc>
              <a:defRPr sz="4800">
                <a:solidFill>
                  <a:srgbClr val="1F98D8"/>
                </a:solidFill>
                <a:latin typeface="+mn-lt"/>
                <a:ea typeface="+mn-ea"/>
                <a:cs typeface="+mn-cs"/>
                <a:sym typeface="Helvetica"/>
              </a:defRPr>
            </a:pPr>
            <a:r>
              <a:rPr sz="4799" kern="0">
                <a:solidFill>
                  <a:srgbClr val="1F98D8"/>
                </a:solidFill>
                <a:latin typeface="Helvetica"/>
                <a:cs typeface="Helvetica"/>
                <a:sym typeface="Helvetica"/>
              </a:rPr>
              <a:t>Increase the participation.</a:t>
            </a:r>
          </a:p>
        </p:txBody>
      </p:sp>
      <p:sp>
        <p:nvSpPr>
          <p:cNvPr id="212" name="TextBox 34"/>
          <p:cNvSpPr txBox="1"/>
          <p:nvPr/>
        </p:nvSpPr>
        <p:spPr>
          <a:xfrm>
            <a:off x="3367851" y="9818727"/>
            <a:ext cx="6669569" cy="7166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lnSpc>
                <a:spcPct val="110000"/>
              </a:lnSpc>
              <a:defRPr sz="4000">
                <a:solidFill>
                  <a:srgbClr val="FFFFFF"/>
                </a:solidFill>
                <a:latin typeface="+mn-lt"/>
                <a:ea typeface="+mn-ea"/>
                <a:cs typeface="+mn-cs"/>
                <a:sym typeface="Helvetica"/>
              </a:defRPr>
            </a:lvl1pPr>
          </a:lstStyle>
          <a:p>
            <a:pPr defTabSz="1087117" hangingPunct="0"/>
            <a:r>
              <a:rPr sz="3999" kern="0">
                <a:latin typeface="Helvetica"/>
                <a:cs typeface="Helvetica"/>
              </a:rPr>
              <a:t>Key Name Number One</a:t>
            </a:r>
          </a:p>
        </p:txBody>
      </p:sp>
      <p:sp>
        <p:nvSpPr>
          <p:cNvPr id="213" name="TextBox 35"/>
          <p:cNvSpPr txBox="1"/>
          <p:nvPr/>
        </p:nvSpPr>
        <p:spPr>
          <a:xfrm>
            <a:off x="4404589" y="7718211"/>
            <a:ext cx="4555406" cy="841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lnSpc>
                <a:spcPct val="110000"/>
              </a:lnSpc>
              <a:defRPr sz="4800">
                <a:solidFill>
                  <a:srgbClr val="FFFFFF"/>
                </a:solidFill>
                <a:latin typeface="+mn-lt"/>
                <a:ea typeface="+mn-ea"/>
                <a:cs typeface="+mn-cs"/>
                <a:sym typeface="Helvetica"/>
              </a:defRPr>
            </a:lvl1pPr>
          </a:lstStyle>
          <a:p>
            <a:pPr defTabSz="1087117" hangingPunct="0"/>
            <a:r>
              <a:rPr sz="4799" kern="0">
                <a:latin typeface="Helvetica"/>
                <a:cs typeface="Helvetica"/>
              </a:rPr>
              <a:t>Key Name Two</a:t>
            </a:r>
          </a:p>
        </p:txBody>
      </p:sp>
      <p:sp>
        <p:nvSpPr>
          <p:cNvPr id="214" name="TextBox 36"/>
          <p:cNvSpPr txBox="1"/>
          <p:nvPr/>
        </p:nvSpPr>
        <p:spPr>
          <a:xfrm>
            <a:off x="4799894" y="5765333"/>
            <a:ext cx="3764797" cy="7166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lgn="ctr">
              <a:lnSpc>
                <a:spcPct val="110000"/>
              </a:lnSpc>
              <a:defRPr sz="4000">
                <a:solidFill>
                  <a:srgbClr val="FFFFFF"/>
                </a:solidFill>
                <a:latin typeface="+mn-lt"/>
                <a:ea typeface="+mn-ea"/>
                <a:cs typeface="+mn-cs"/>
                <a:sym typeface="Helvetica"/>
              </a:defRPr>
            </a:lvl1pPr>
          </a:lstStyle>
          <a:p>
            <a:pPr defTabSz="1087117" hangingPunct="0"/>
            <a:r>
              <a:rPr sz="3999" kern="0">
                <a:latin typeface="Helvetica"/>
                <a:cs typeface="Helvetica"/>
              </a:rPr>
              <a:t>Key Three</a:t>
            </a:r>
          </a:p>
        </p:txBody>
      </p:sp>
      <p:sp>
        <p:nvSpPr>
          <p:cNvPr id="215" name="Title 1"/>
          <p:cNvSpPr txBox="1"/>
          <p:nvPr/>
        </p:nvSpPr>
        <p:spPr>
          <a:xfrm>
            <a:off x="7467244" y="619424"/>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sz="5998" kern="0">
                <a:latin typeface="Helvetica"/>
                <a:cs typeface="Helvetica"/>
              </a:rPr>
              <a:t>Pyramid Diagram</a:t>
            </a:r>
          </a:p>
        </p:txBody>
      </p:sp>
      <p:sp>
        <p:nvSpPr>
          <p:cNvPr id="216" name="Subtitle 40"/>
          <p:cNvSpPr txBox="1"/>
          <p:nvPr/>
        </p:nvSpPr>
        <p:spPr>
          <a:xfrm>
            <a:off x="7508392" y="1672696"/>
            <a:ext cx="9364052" cy="585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spAutoFit/>
          </a:bodyPr>
          <a:lstStyle>
            <a:lvl1pPr algn="ctr">
              <a:spcBef>
                <a:spcPts val="500"/>
              </a:spcBef>
              <a:defRPr sz="2400">
                <a:latin typeface="+mn-lt"/>
                <a:ea typeface="+mn-ea"/>
                <a:cs typeface="+mn-cs"/>
                <a:sym typeface="Helvetica"/>
              </a:defRPr>
            </a:lvl1pPr>
          </a:lstStyle>
          <a:p>
            <a:pPr defTabSz="1087117" hangingPunct="0"/>
            <a:r>
              <a:rPr sz="2399" kern="0">
                <a:solidFill>
                  <a:srgbClr val="999999"/>
                </a:solidFill>
                <a:latin typeface="Helvetica"/>
                <a:cs typeface="Helvetica"/>
              </a:rPr>
              <a:t>Your subtitle goes here</a:t>
            </a:r>
          </a:p>
        </p:txBody>
      </p:sp>
      <p:sp>
        <p:nvSpPr>
          <p:cNvPr id="217" name="Rectangle 24"/>
          <p:cNvSpPr/>
          <p:nvPr/>
        </p:nvSpPr>
        <p:spPr>
          <a:xfrm>
            <a:off x="11413796" y="2449535"/>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Tree>
    <p:extLst>
      <p:ext uri="{BB962C8B-B14F-4D97-AF65-F5344CB8AC3E}">
        <p14:creationId xmlns:p14="http://schemas.microsoft.com/office/powerpoint/2010/main" val="18294139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rot="5400000">
            <a:off x="1920240" y="3676928"/>
            <a:ext cx="5235428" cy="4513302"/>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808852" y="9067723"/>
            <a:ext cx="3508974" cy="692936"/>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472464" y="9167434"/>
            <a:ext cx="2175596"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KIM WHITE</a:t>
            </a:r>
          </a:p>
        </p:txBody>
      </p:sp>
      <p:sp>
        <p:nvSpPr>
          <p:cNvPr id="13" name="TextBox 12"/>
          <p:cNvSpPr txBox="1"/>
          <p:nvPr/>
        </p:nvSpPr>
        <p:spPr>
          <a:xfrm>
            <a:off x="8226419" y="4341777"/>
            <a:ext cx="10788467" cy="1384995"/>
          </a:xfrm>
          <a:prstGeom prst="rect">
            <a:avLst/>
          </a:prstGeom>
          <a:noFill/>
        </p:spPr>
        <p:txBody>
          <a:bodyPr wrap="none" rtlCol="0">
            <a:spAutoFit/>
          </a:bodyPr>
          <a:lstStyle/>
          <a:p>
            <a:r>
              <a:rPr lang="en-US" sz="8400" b="1" dirty="0">
                <a:solidFill>
                  <a:schemeClr val="tx2"/>
                </a:solidFill>
                <a:latin typeface="Lato Black" charset="0"/>
                <a:ea typeface="Lato Black" charset="0"/>
                <a:cs typeface="Lato Black" charset="0"/>
              </a:rPr>
              <a:t>WELCOME MESSAGE</a:t>
            </a:r>
          </a:p>
        </p:txBody>
      </p:sp>
      <p:sp>
        <p:nvSpPr>
          <p:cNvPr id="14" name="TextBox 13"/>
          <p:cNvSpPr txBox="1"/>
          <p:nvPr/>
        </p:nvSpPr>
        <p:spPr>
          <a:xfrm>
            <a:off x="8293323" y="5708584"/>
            <a:ext cx="3191899" cy="430887"/>
          </a:xfrm>
          <a:prstGeom prst="rect">
            <a:avLst/>
          </a:prstGeom>
          <a:noFill/>
        </p:spPr>
        <p:txBody>
          <a:bodyPr wrap="none" rtlCol="0" anchor="ctr" anchorCtr="0">
            <a:spAutoFit/>
          </a:bodyPr>
          <a:lstStyle/>
          <a:p>
            <a:r>
              <a:rPr lang="en-US" sz="2200" b="1" dirty="0">
                <a:latin typeface="Lato Light" charset="0"/>
                <a:ea typeface="Lato Light" charset="0"/>
                <a:cs typeface="Lato Light" charset="0"/>
              </a:rPr>
              <a:t>Your great headline here</a:t>
            </a:r>
          </a:p>
        </p:txBody>
      </p:sp>
      <p:cxnSp>
        <p:nvCxnSpPr>
          <p:cNvPr id="15" name="Straight Connector 14"/>
          <p:cNvCxnSpPr/>
          <p:nvPr/>
        </p:nvCxnSpPr>
        <p:spPr>
          <a:xfrm>
            <a:off x="8293323" y="4010519"/>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ubtitle 2"/>
          <p:cNvSpPr txBox="1">
            <a:spLocks/>
          </p:cNvSpPr>
          <p:nvPr/>
        </p:nvSpPr>
        <p:spPr>
          <a:xfrm>
            <a:off x="8114909" y="6543933"/>
            <a:ext cx="14365949" cy="34451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Lato Light" charset="0"/>
                <a:ea typeface="Lato Light" charset="0"/>
                <a:cs typeface="Lato Light" charset="0"/>
              </a:rPr>
              <a:t>Frequently, your initial font choice is taken out of your awesome hands also we are companies often specify a typeface, or even a set of fonts,  part of their brand guides However</a:t>
            </a:r>
          </a:p>
          <a:p>
            <a:pPr algn="just">
              <a:lnSpc>
                <a:spcPts val="4040"/>
              </a:lnSpc>
            </a:pPr>
            <a:endParaRPr lang="en-US" dirty="0">
              <a:solidFill>
                <a:schemeClr val="tx1"/>
              </a:solidFill>
              <a:latin typeface="Lato Light" charset="0"/>
              <a:ea typeface="Lato Light" charset="0"/>
              <a:cs typeface="Lato Light" charset="0"/>
            </a:endParaRPr>
          </a:p>
          <a:p>
            <a:pPr algn="just">
              <a:lnSpc>
                <a:spcPts val="4040"/>
              </a:lnSpc>
            </a:pPr>
            <a:r>
              <a:rPr lang="en-US" dirty="0">
                <a:solidFill>
                  <a:schemeClr val="tx1"/>
                </a:solidFill>
                <a:latin typeface="Lato Light" charset="0"/>
                <a:ea typeface="Lato Light" charset="0"/>
                <a:cs typeface="Lato Light" charset="0"/>
              </a:rPr>
              <a:t>When selecting a typeface for body text, your primary concern should be readability. Don’t concern yourself with personality at this stage. I’m of the school of thought that believes that you’re better off mastering a few typeface.</a:t>
            </a:r>
          </a:p>
        </p:txBody>
      </p:sp>
      <p:pic>
        <p:nvPicPr>
          <p:cNvPr id="7" name="Picture Placeholder 6"/>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6013" r="6013"/>
          <a:stretch>
            <a:fillRect/>
          </a:stretch>
        </p:blipFill>
        <p:spPr/>
      </p:pic>
    </p:spTree>
    <p:extLst>
      <p:ext uri="{BB962C8B-B14F-4D97-AF65-F5344CB8AC3E}">
        <p14:creationId xmlns:p14="http://schemas.microsoft.com/office/powerpoint/2010/main" val="10994803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lide Number Placeholder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1087117" hangingPunct="0"/>
            <a:fld id="{86CB4B4D-7CA3-9044-876B-883B54F8677D}" type="slidenum">
              <a:rPr kern="0">
                <a:latin typeface="Helvetica"/>
                <a:cs typeface="Helvetica"/>
              </a:rPr>
              <a:pPr defTabSz="1087117" hangingPunct="0"/>
              <a:t>20</a:t>
            </a:fld>
            <a:endParaRPr kern="0">
              <a:latin typeface="Helvetica"/>
              <a:cs typeface="Helvetica"/>
            </a:endParaRPr>
          </a:p>
        </p:txBody>
      </p:sp>
      <p:pic>
        <p:nvPicPr>
          <p:cNvPr id="220" name="Picture Placeholder 3" descr="Picture Placeholder 3"/>
          <p:cNvPicPr>
            <a:picLocks noGrp="1" noChangeAspect="1"/>
          </p:cNvPicPr>
          <p:nvPr>
            <p:ph type="pic" idx="21"/>
          </p:nvPr>
        </p:nvPicPr>
        <p:blipFill>
          <a:blip r:embed="rId2"/>
          <a:stretch>
            <a:fillRect/>
          </a:stretch>
        </p:blipFill>
        <p:spPr>
          <a:xfrm>
            <a:off x="0" y="3586295"/>
            <a:ext cx="24377649" cy="4944410"/>
          </a:xfrm>
          <a:prstGeom prst="rect">
            <a:avLst/>
          </a:prstGeom>
        </p:spPr>
      </p:pic>
      <p:sp>
        <p:nvSpPr>
          <p:cNvPr id="221" name="AutoShape 98"/>
          <p:cNvSpPr/>
          <p:nvPr/>
        </p:nvSpPr>
        <p:spPr>
          <a:xfrm>
            <a:off x="2153710" y="10577413"/>
            <a:ext cx="452094" cy="642864"/>
          </a:xfrm>
          <a:custGeom>
            <a:avLst/>
            <a:gdLst/>
            <a:ahLst/>
            <a:cxnLst>
              <a:cxn ang="0">
                <a:pos x="wd2" y="hd2"/>
              </a:cxn>
              <a:cxn ang="5400000">
                <a:pos x="wd2" y="hd2"/>
              </a:cxn>
              <a:cxn ang="10800000">
                <a:pos x="wd2" y="hd2"/>
              </a:cxn>
              <a:cxn ang="16200000">
                <a:pos x="wd2" y="hd2"/>
              </a:cxn>
            </a:cxnLst>
            <a:rect l="0" t="0" r="r" b="b"/>
            <a:pathLst>
              <a:path w="21600" h="21600" extrusionOk="0">
                <a:moveTo>
                  <a:pt x="21600" y="7647"/>
                </a:moveTo>
                <a:cubicBezTo>
                  <a:pt x="21600" y="8410"/>
                  <a:pt x="21444" y="9124"/>
                  <a:pt x="21133" y="9804"/>
                </a:cubicBezTo>
                <a:cubicBezTo>
                  <a:pt x="20821" y="10488"/>
                  <a:pt x="20405" y="11135"/>
                  <a:pt x="19881" y="11748"/>
                </a:cubicBezTo>
                <a:lnTo>
                  <a:pt x="12620" y="20680"/>
                </a:lnTo>
                <a:cubicBezTo>
                  <a:pt x="12096" y="21293"/>
                  <a:pt x="11492" y="21600"/>
                  <a:pt x="10805" y="21600"/>
                </a:cubicBezTo>
                <a:cubicBezTo>
                  <a:pt x="10112" y="21600"/>
                  <a:pt x="9520" y="21293"/>
                  <a:pt x="9024" y="20680"/>
                </a:cubicBezTo>
                <a:lnTo>
                  <a:pt x="1727" y="11719"/>
                </a:lnTo>
                <a:cubicBezTo>
                  <a:pt x="1203" y="11107"/>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20" y="0"/>
                </a:cubicBezTo>
                <a:cubicBezTo>
                  <a:pt x="12316" y="0"/>
                  <a:pt x="13720" y="197"/>
                  <a:pt x="15024" y="595"/>
                </a:cubicBezTo>
                <a:cubicBezTo>
                  <a:pt x="16336" y="993"/>
                  <a:pt x="17476" y="1538"/>
                  <a:pt x="18452" y="2227"/>
                </a:cubicBezTo>
                <a:cubicBezTo>
                  <a:pt x="19428" y="2921"/>
                  <a:pt x="20201" y="3737"/>
                  <a:pt x="20757" y="4669"/>
                </a:cubicBezTo>
                <a:cubicBezTo>
                  <a:pt x="21321" y="5603"/>
                  <a:pt x="21600" y="6594"/>
                  <a:pt x="21600" y="7647"/>
                </a:cubicBezTo>
                <a:moveTo>
                  <a:pt x="10820" y="11409"/>
                </a:moveTo>
                <a:cubicBezTo>
                  <a:pt x="11548" y="11409"/>
                  <a:pt x="12241" y="11310"/>
                  <a:pt x="12901" y="11115"/>
                </a:cubicBezTo>
                <a:cubicBezTo>
                  <a:pt x="13557" y="10923"/>
                  <a:pt x="14128" y="10651"/>
                  <a:pt x="14613" y="10310"/>
                </a:cubicBezTo>
                <a:cubicBezTo>
                  <a:pt x="15097" y="9968"/>
                  <a:pt x="15477" y="9564"/>
                  <a:pt x="15749" y="9107"/>
                </a:cubicBezTo>
                <a:cubicBezTo>
                  <a:pt x="16029" y="8650"/>
                  <a:pt x="16165" y="8158"/>
                  <a:pt x="16165" y="7645"/>
                </a:cubicBezTo>
                <a:cubicBezTo>
                  <a:pt x="16165" y="7131"/>
                  <a:pt x="16029" y="6642"/>
                  <a:pt x="15749" y="6176"/>
                </a:cubicBezTo>
                <a:cubicBezTo>
                  <a:pt x="15477" y="5713"/>
                  <a:pt x="15097" y="5304"/>
                  <a:pt x="14613" y="4951"/>
                </a:cubicBezTo>
                <a:cubicBezTo>
                  <a:pt x="14129" y="4604"/>
                  <a:pt x="13565" y="4327"/>
                  <a:pt x="12909" y="4135"/>
                </a:cubicBezTo>
                <a:cubicBezTo>
                  <a:pt x="12257" y="3943"/>
                  <a:pt x="11565" y="3842"/>
                  <a:pt x="10821"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20"/>
                  <a:pt x="8736" y="11112"/>
                </a:cubicBezTo>
                <a:cubicBezTo>
                  <a:pt x="9376" y="11310"/>
                  <a:pt x="10068" y="11409"/>
                  <a:pt x="10820" y="11409"/>
                </a:cubicBezTo>
              </a:path>
            </a:pathLst>
          </a:custGeom>
          <a:solidFill>
            <a:schemeClr val="accent1"/>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222" name="TextBox 27"/>
          <p:cNvSpPr txBox="1"/>
          <p:nvPr/>
        </p:nvSpPr>
        <p:spPr>
          <a:xfrm>
            <a:off x="2803622" y="10502402"/>
            <a:ext cx="4266646"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defRPr sz="3200">
                <a:solidFill>
                  <a:schemeClr val="accent1"/>
                </a:solidFill>
                <a:latin typeface="+mn-lt"/>
                <a:ea typeface="+mn-ea"/>
                <a:cs typeface="+mn-cs"/>
                <a:sym typeface="Helvetica"/>
              </a:defRPr>
            </a:lvl1pPr>
          </a:lstStyle>
          <a:p>
            <a:pPr defTabSz="1087117" hangingPunct="0"/>
            <a:r>
              <a:rPr sz="3199" kern="0">
                <a:solidFill>
                  <a:srgbClr val="1F98D8"/>
                </a:solidFill>
                <a:latin typeface="Helvetica"/>
                <a:cs typeface="Helvetica"/>
              </a:rPr>
              <a:t>Our Location A</a:t>
            </a:r>
          </a:p>
        </p:txBody>
      </p:sp>
      <p:sp>
        <p:nvSpPr>
          <p:cNvPr id="223" name="TextBox 28"/>
          <p:cNvSpPr txBox="1"/>
          <p:nvPr/>
        </p:nvSpPr>
        <p:spPr>
          <a:xfrm>
            <a:off x="2803622" y="11133353"/>
            <a:ext cx="4266646" cy="1219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1234 Avenue Richmond</a:t>
            </a:r>
          </a:p>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Houston, Texas</a:t>
            </a:r>
          </a:p>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ZIP 77090 - 77000</a:t>
            </a:r>
          </a:p>
        </p:txBody>
      </p:sp>
      <p:sp>
        <p:nvSpPr>
          <p:cNvPr id="224" name="AutoShape 98"/>
          <p:cNvSpPr/>
          <p:nvPr/>
        </p:nvSpPr>
        <p:spPr>
          <a:xfrm>
            <a:off x="7298858" y="10577413"/>
            <a:ext cx="452094" cy="642864"/>
          </a:xfrm>
          <a:custGeom>
            <a:avLst/>
            <a:gdLst/>
            <a:ahLst/>
            <a:cxnLst>
              <a:cxn ang="0">
                <a:pos x="wd2" y="hd2"/>
              </a:cxn>
              <a:cxn ang="5400000">
                <a:pos x="wd2" y="hd2"/>
              </a:cxn>
              <a:cxn ang="10800000">
                <a:pos x="wd2" y="hd2"/>
              </a:cxn>
              <a:cxn ang="16200000">
                <a:pos x="wd2" y="hd2"/>
              </a:cxn>
            </a:cxnLst>
            <a:rect l="0" t="0" r="r" b="b"/>
            <a:pathLst>
              <a:path w="21600" h="21600" extrusionOk="0">
                <a:moveTo>
                  <a:pt x="21600" y="7647"/>
                </a:moveTo>
                <a:cubicBezTo>
                  <a:pt x="21600" y="8410"/>
                  <a:pt x="21444" y="9124"/>
                  <a:pt x="21133" y="9804"/>
                </a:cubicBezTo>
                <a:cubicBezTo>
                  <a:pt x="20821" y="10488"/>
                  <a:pt x="20405" y="11135"/>
                  <a:pt x="19881" y="11748"/>
                </a:cubicBezTo>
                <a:lnTo>
                  <a:pt x="12620" y="20680"/>
                </a:lnTo>
                <a:cubicBezTo>
                  <a:pt x="12096" y="21293"/>
                  <a:pt x="11492" y="21600"/>
                  <a:pt x="10805" y="21600"/>
                </a:cubicBezTo>
                <a:cubicBezTo>
                  <a:pt x="10112" y="21600"/>
                  <a:pt x="9520" y="21293"/>
                  <a:pt x="9024" y="20680"/>
                </a:cubicBezTo>
                <a:lnTo>
                  <a:pt x="1727" y="11719"/>
                </a:lnTo>
                <a:cubicBezTo>
                  <a:pt x="1203" y="11107"/>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20" y="0"/>
                </a:cubicBezTo>
                <a:cubicBezTo>
                  <a:pt x="12316" y="0"/>
                  <a:pt x="13720" y="197"/>
                  <a:pt x="15024" y="595"/>
                </a:cubicBezTo>
                <a:cubicBezTo>
                  <a:pt x="16336" y="993"/>
                  <a:pt x="17476" y="1538"/>
                  <a:pt x="18452" y="2227"/>
                </a:cubicBezTo>
                <a:cubicBezTo>
                  <a:pt x="19428" y="2921"/>
                  <a:pt x="20201" y="3737"/>
                  <a:pt x="20757" y="4669"/>
                </a:cubicBezTo>
                <a:cubicBezTo>
                  <a:pt x="21321" y="5603"/>
                  <a:pt x="21600" y="6594"/>
                  <a:pt x="21600" y="7647"/>
                </a:cubicBezTo>
                <a:moveTo>
                  <a:pt x="10820" y="11409"/>
                </a:moveTo>
                <a:cubicBezTo>
                  <a:pt x="11548" y="11409"/>
                  <a:pt x="12241" y="11310"/>
                  <a:pt x="12901" y="11115"/>
                </a:cubicBezTo>
                <a:cubicBezTo>
                  <a:pt x="13557" y="10923"/>
                  <a:pt x="14128" y="10651"/>
                  <a:pt x="14613" y="10310"/>
                </a:cubicBezTo>
                <a:cubicBezTo>
                  <a:pt x="15097" y="9968"/>
                  <a:pt x="15477" y="9564"/>
                  <a:pt x="15749" y="9107"/>
                </a:cubicBezTo>
                <a:cubicBezTo>
                  <a:pt x="16029" y="8650"/>
                  <a:pt x="16165" y="8158"/>
                  <a:pt x="16165" y="7645"/>
                </a:cubicBezTo>
                <a:cubicBezTo>
                  <a:pt x="16165" y="7131"/>
                  <a:pt x="16029" y="6642"/>
                  <a:pt x="15749" y="6176"/>
                </a:cubicBezTo>
                <a:cubicBezTo>
                  <a:pt x="15477" y="5713"/>
                  <a:pt x="15097" y="5304"/>
                  <a:pt x="14613" y="4951"/>
                </a:cubicBezTo>
                <a:cubicBezTo>
                  <a:pt x="14129" y="4604"/>
                  <a:pt x="13565" y="4327"/>
                  <a:pt x="12909" y="4135"/>
                </a:cubicBezTo>
                <a:cubicBezTo>
                  <a:pt x="12257" y="3943"/>
                  <a:pt x="11565" y="3842"/>
                  <a:pt x="10821"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20"/>
                  <a:pt x="8736" y="11112"/>
                </a:cubicBezTo>
                <a:cubicBezTo>
                  <a:pt x="9376" y="11310"/>
                  <a:pt x="10068" y="11409"/>
                  <a:pt x="10820" y="11409"/>
                </a:cubicBezTo>
              </a:path>
            </a:pathLst>
          </a:custGeom>
          <a:solidFill>
            <a:schemeClr val="accent2"/>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225" name="TextBox 31"/>
          <p:cNvSpPr txBox="1"/>
          <p:nvPr/>
        </p:nvSpPr>
        <p:spPr>
          <a:xfrm>
            <a:off x="7948771" y="10502402"/>
            <a:ext cx="4266646"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defRPr sz="3200">
                <a:solidFill>
                  <a:schemeClr val="accent2"/>
                </a:solidFill>
                <a:latin typeface="+mn-lt"/>
                <a:ea typeface="+mn-ea"/>
                <a:cs typeface="+mn-cs"/>
                <a:sym typeface="Helvetica"/>
              </a:defRPr>
            </a:lvl1pPr>
          </a:lstStyle>
          <a:p>
            <a:pPr defTabSz="1087117" hangingPunct="0"/>
            <a:r>
              <a:rPr sz="3199" kern="0">
                <a:solidFill>
                  <a:srgbClr val="229CCE"/>
                </a:solidFill>
                <a:latin typeface="Helvetica"/>
                <a:cs typeface="Helvetica"/>
              </a:rPr>
              <a:t>Our Location B</a:t>
            </a:r>
          </a:p>
        </p:txBody>
      </p:sp>
      <p:sp>
        <p:nvSpPr>
          <p:cNvPr id="226" name="TextBox 32"/>
          <p:cNvSpPr txBox="1"/>
          <p:nvPr/>
        </p:nvSpPr>
        <p:spPr>
          <a:xfrm>
            <a:off x="7948771" y="11133353"/>
            <a:ext cx="4266646" cy="1219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1234 Avenue Richmond</a:t>
            </a:r>
          </a:p>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Houston, Texas</a:t>
            </a:r>
          </a:p>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ZIP 77090 - 77000</a:t>
            </a:r>
          </a:p>
        </p:txBody>
      </p:sp>
      <p:sp>
        <p:nvSpPr>
          <p:cNvPr id="227" name="TextBox 35"/>
          <p:cNvSpPr txBox="1"/>
          <p:nvPr/>
        </p:nvSpPr>
        <p:spPr>
          <a:xfrm>
            <a:off x="13421588" y="10433146"/>
            <a:ext cx="3113655"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defRPr sz="3200">
                <a:solidFill>
                  <a:schemeClr val="accent3"/>
                </a:solidFill>
                <a:latin typeface="+mn-lt"/>
                <a:ea typeface="+mn-ea"/>
                <a:cs typeface="+mn-cs"/>
                <a:sym typeface="Helvetica"/>
              </a:defRPr>
            </a:lvl1pPr>
          </a:lstStyle>
          <a:p>
            <a:pPr defTabSz="1087117" hangingPunct="0"/>
            <a:r>
              <a:rPr sz="3199" kern="0">
                <a:solidFill>
                  <a:srgbClr val="27A5C1"/>
                </a:solidFill>
                <a:latin typeface="Helvetica"/>
                <a:cs typeface="Helvetica"/>
              </a:rPr>
              <a:t>Our Phone</a:t>
            </a:r>
          </a:p>
        </p:txBody>
      </p:sp>
      <p:sp>
        <p:nvSpPr>
          <p:cNvPr id="228" name="TextBox 36"/>
          <p:cNvSpPr txBox="1"/>
          <p:nvPr/>
        </p:nvSpPr>
        <p:spPr>
          <a:xfrm>
            <a:off x="13421588" y="11064097"/>
            <a:ext cx="3113655" cy="1219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(832) 123 4567</a:t>
            </a:r>
          </a:p>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(832) 456 4567</a:t>
            </a:r>
          </a:p>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(832) 987 4567</a:t>
            </a:r>
          </a:p>
        </p:txBody>
      </p:sp>
      <p:sp>
        <p:nvSpPr>
          <p:cNvPr id="229" name="Freeform 215"/>
          <p:cNvSpPr/>
          <p:nvPr/>
        </p:nvSpPr>
        <p:spPr>
          <a:xfrm>
            <a:off x="12839065" y="10567695"/>
            <a:ext cx="417940" cy="784915"/>
          </a:xfrm>
          <a:custGeom>
            <a:avLst/>
            <a:gdLst/>
            <a:ahLst/>
            <a:cxnLst>
              <a:cxn ang="0">
                <a:pos x="wd2" y="hd2"/>
              </a:cxn>
              <a:cxn ang="5400000">
                <a:pos x="wd2" y="hd2"/>
              </a:cxn>
              <a:cxn ang="10800000">
                <a:pos x="wd2" y="hd2"/>
              </a:cxn>
              <a:cxn ang="16200000">
                <a:pos x="wd2" y="hd2"/>
              </a:cxn>
            </a:cxnLst>
            <a:rect l="0" t="0" r="r" b="b"/>
            <a:pathLst>
              <a:path w="21600" h="21600" extrusionOk="0">
                <a:moveTo>
                  <a:pt x="19524" y="0"/>
                </a:moveTo>
                <a:cubicBezTo>
                  <a:pt x="2076" y="0"/>
                  <a:pt x="2076" y="0"/>
                  <a:pt x="2076" y="0"/>
                </a:cubicBezTo>
                <a:cubicBezTo>
                  <a:pt x="1038" y="0"/>
                  <a:pt x="0" y="554"/>
                  <a:pt x="0" y="1126"/>
                </a:cubicBezTo>
                <a:cubicBezTo>
                  <a:pt x="0" y="20474"/>
                  <a:pt x="0" y="20474"/>
                  <a:pt x="0" y="20474"/>
                </a:cubicBezTo>
                <a:cubicBezTo>
                  <a:pt x="0" y="21028"/>
                  <a:pt x="1038" y="21600"/>
                  <a:pt x="2076" y="21600"/>
                </a:cubicBezTo>
                <a:cubicBezTo>
                  <a:pt x="19524" y="21600"/>
                  <a:pt x="19524" y="21600"/>
                  <a:pt x="19524" y="21600"/>
                </a:cubicBezTo>
                <a:cubicBezTo>
                  <a:pt x="20562" y="21600"/>
                  <a:pt x="21600" y="21028"/>
                  <a:pt x="21600" y="20474"/>
                </a:cubicBezTo>
                <a:cubicBezTo>
                  <a:pt x="21600" y="1126"/>
                  <a:pt x="21600" y="1126"/>
                  <a:pt x="21600" y="1126"/>
                </a:cubicBezTo>
                <a:cubicBezTo>
                  <a:pt x="21600" y="554"/>
                  <a:pt x="20562" y="0"/>
                  <a:pt x="19524" y="0"/>
                </a:cubicBezTo>
                <a:close/>
                <a:moveTo>
                  <a:pt x="7669" y="1679"/>
                </a:moveTo>
                <a:cubicBezTo>
                  <a:pt x="13931" y="1679"/>
                  <a:pt x="13931" y="1679"/>
                  <a:pt x="13931" y="1679"/>
                </a:cubicBezTo>
                <a:cubicBezTo>
                  <a:pt x="13931" y="1858"/>
                  <a:pt x="13931" y="1858"/>
                  <a:pt x="13931" y="1858"/>
                </a:cubicBezTo>
                <a:cubicBezTo>
                  <a:pt x="7669" y="1858"/>
                  <a:pt x="7669" y="1858"/>
                  <a:pt x="7669" y="1858"/>
                </a:cubicBezTo>
                <a:lnTo>
                  <a:pt x="7669" y="1679"/>
                </a:lnTo>
                <a:close/>
                <a:moveTo>
                  <a:pt x="10783" y="20474"/>
                </a:moveTo>
                <a:cubicBezTo>
                  <a:pt x="10113" y="20474"/>
                  <a:pt x="9745" y="20099"/>
                  <a:pt x="9745" y="19724"/>
                </a:cubicBezTo>
                <a:cubicBezTo>
                  <a:pt x="9745" y="19367"/>
                  <a:pt x="10113" y="19170"/>
                  <a:pt x="10783" y="19170"/>
                </a:cubicBezTo>
                <a:cubicBezTo>
                  <a:pt x="11487" y="19170"/>
                  <a:pt x="12190" y="19367"/>
                  <a:pt x="12190" y="19724"/>
                </a:cubicBezTo>
                <a:cubicBezTo>
                  <a:pt x="12190" y="20099"/>
                  <a:pt x="11487" y="20474"/>
                  <a:pt x="10783" y="20474"/>
                </a:cubicBezTo>
                <a:close/>
                <a:moveTo>
                  <a:pt x="20227" y="18063"/>
                </a:moveTo>
                <a:cubicBezTo>
                  <a:pt x="1373" y="18063"/>
                  <a:pt x="1373" y="18063"/>
                  <a:pt x="1373" y="18063"/>
                </a:cubicBezTo>
                <a:cubicBezTo>
                  <a:pt x="1373" y="3162"/>
                  <a:pt x="1373" y="3162"/>
                  <a:pt x="1373" y="3162"/>
                </a:cubicBezTo>
                <a:cubicBezTo>
                  <a:pt x="20227" y="3162"/>
                  <a:pt x="20227" y="3162"/>
                  <a:pt x="20227" y="3162"/>
                </a:cubicBezTo>
                <a:lnTo>
                  <a:pt x="20227" y="18063"/>
                </a:lnTo>
                <a:close/>
              </a:path>
            </a:pathLst>
          </a:custGeom>
          <a:solidFill>
            <a:schemeClr val="accent4"/>
          </a:solidFill>
          <a:ln w="12700">
            <a:miter lim="400000"/>
          </a:ln>
        </p:spPr>
        <p:txBody>
          <a:bodyPr lIns="45707" rIns="45707" anchor="ctr"/>
          <a:lstStyle/>
          <a:p>
            <a:pPr defTabSz="1087117" hangingPunct="0"/>
            <a:endParaRPr sz="4299" kern="0">
              <a:solidFill>
                <a:srgbClr val="999999"/>
              </a:solidFill>
              <a:latin typeface="Calibri"/>
              <a:cs typeface="Calibri"/>
              <a:sym typeface="Calibri"/>
            </a:endParaRPr>
          </a:p>
        </p:txBody>
      </p:sp>
      <p:sp>
        <p:nvSpPr>
          <p:cNvPr id="230" name="AutoShape 81"/>
          <p:cNvSpPr/>
          <p:nvPr/>
        </p:nvSpPr>
        <p:spPr>
          <a:xfrm>
            <a:off x="17088874" y="10548832"/>
            <a:ext cx="599331" cy="439084"/>
          </a:xfrm>
          <a:custGeom>
            <a:avLst/>
            <a:gdLst/>
            <a:ahLst/>
            <a:cxnLst>
              <a:cxn ang="0">
                <a:pos x="wd2" y="hd2"/>
              </a:cxn>
              <a:cxn ang="5400000">
                <a:pos x="wd2" y="hd2"/>
              </a:cxn>
              <a:cxn ang="10800000">
                <a:pos x="wd2" y="hd2"/>
              </a:cxn>
              <a:cxn ang="16200000">
                <a:pos x="wd2" y="hd2"/>
              </a:cxn>
            </a:cxnLst>
            <a:rect l="0" t="0" r="r" b="b"/>
            <a:pathLst>
              <a:path w="21600" h="21600" extrusionOk="0">
                <a:moveTo>
                  <a:pt x="10782" y="15634"/>
                </a:moveTo>
                <a:cubicBezTo>
                  <a:pt x="11212" y="15634"/>
                  <a:pt x="11623" y="15566"/>
                  <a:pt x="12012" y="15417"/>
                </a:cubicBezTo>
                <a:cubicBezTo>
                  <a:pt x="12404" y="15273"/>
                  <a:pt x="12779" y="15085"/>
                  <a:pt x="13139" y="14856"/>
                </a:cubicBezTo>
                <a:cubicBezTo>
                  <a:pt x="13499" y="14627"/>
                  <a:pt x="13846" y="14362"/>
                  <a:pt x="14182" y="14074"/>
                </a:cubicBezTo>
                <a:cubicBezTo>
                  <a:pt x="14517" y="13775"/>
                  <a:pt x="14845" y="13472"/>
                  <a:pt x="15169" y="13161"/>
                </a:cubicBezTo>
                <a:cubicBezTo>
                  <a:pt x="16143" y="12227"/>
                  <a:pt x="17127" y="11307"/>
                  <a:pt x="18121" y="10410"/>
                </a:cubicBezTo>
                <a:cubicBezTo>
                  <a:pt x="19113" y="9515"/>
                  <a:pt x="20114" y="8616"/>
                  <a:pt x="21121" y="7714"/>
                </a:cubicBezTo>
                <a:cubicBezTo>
                  <a:pt x="21199" y="7640"/>
                  <a:pt x="21280" y="7570"/>
                  <a:pt x="21361" y="7496"/>
                </a:cubicBezTo>
                <a:cubicBezTo>
                  <a:pt x="21444" y="7429"/>
                  <a:pt x="21525" y="7347"/>
                  <a:pt x="21600" y="7250"/>
                </a:cubicBezTo>
                <a:lnTo>
                  <a:pt x="21600" y="19982"/>
                </a:lnTo>
                <a:cubicBezTo>
                  <a:pt x="21600" y="20417"/>
                  <a:pt x="21471" y="20801"/>
                  <a:pt x="21209" y="21119"/>
                </a:cubicBezTo>
                <a:cubicBezTo>
                  <a:pt x="20947" y="21439"/>
                  <a:pt x="20633" y="21600"/>
                  <a:pt x="20266" y="21600"/>
                </a:cubicBezTo>
                <a:lnTo>
                  <a:pt x="1346" y="21600"/>
                </a:lnTo>
                <a:cubicBezTo>
                  <a:pt x="979" y="21600"/>
                  <a:pt x="663" y="21439"/>
                  <a:pt x="396" y="21119"/>
                </a:cubicBezTo>
                <a:cubicBezTo>
                  <a:pt x="132" y="20804"/>
                  <a:pt x="0" y="20420"/>
                  <a:pt x="0" y="19982"/>
                </a:cubicBezTo>
                <a:lnTo>
                  <a:pt x="0" y="7250"/>
                </a:lnTo>
                <a:cubicBezTo>
                  <a:pt x="75" y="7347"/>
                  <a:pt x="156" y="7429"/>
                  <a:pt x="239" y="7496"/>
                </a:cubicBezTo>
                <a:cubicBezTo>
                  <a:pt x="320" y="7570"/>
                  <a:pt x="401" y="7640"/>
                  <a:pt x="479" y="7714"/>
                </a:cubicBezTo>
                <a:cubicBezTo>
                  <a:pt x="1488" y="8616"/>
                  <a:pt x="2487" y="9514"/>
                  <a:pt x="3481" y="10410"/>
                </a:cubicBezTo>
                <a:cubicBezTo>
                  <a:pt x="4473" y="11307"/>
                  <a:pt x="5457" y="12224"/>
                  <a:pt x="6434" y="13161"/>
                </a:cubicBezTo>
                <a:cubicBezTo>
                  <a:pt x="6738" y="13455"/>
                  <a:pt x="7058" y="13745"/>
                  <a:pt x="7394" y="14039"/>
                </a:cubicBezTo>
                <a:cubicBezTo>
                  <a:pt x="7729" y="14339"/>
                  <a:pt x="8079" y="14600"/>
                  <a:pt x="8437" y="14841"/>
                </a:cubicBezTo>
                <a:cubicBezTo>
                  <a:pt x="8797" y="15076"/>
                  <a:pt x="9174" y="15270"/>
                  <a:pt x="9568" y="15414"/>
                </a:cubicBezTo>
                <a:cubicBezTo>
                  <a:pt x="9965" y="15564"/>
                  <a:pt x="10371" y="15634"/>
                  <a:pt x="10782" y="15634"/>
                </a:cubicBezTo>
                <a:moveTo>
                  <a:pt x="10782" y="12414"/>
                </a:moveTo>
                <a:cubicBezTo>
                  <a:pt x="10540" y="12414"/>
                  <a:pt x="10278" y="12335"/>
                  <a:pt x="9996" y="12168"/>
                </a:cubicBezTo>
                <a:cubicBezTo>
                  <a:pt x="9715" y="12006"/>
                  <a:pt x="9441" y="11807"/>
                  <a:pt x="9171" y="11577"/>
                </a:cubicBezTo>
                <a:cubicBezTo>
                  <a:pt x="8900" y="11348"/>
                  <a:pt x="8638" y="11107"/>
                  <a:pt x="8380" y="10855"/>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6" y="0"/>
                </a:lnTo>
                <a:cubicBezTo>
                  <a:pt x="20584" y="0"/>
                  <a:pt x="20883" y="143"/>
                  <a:pt x="21162" y="425"/>
                </a:cubicBezTo>
                <a:cubicBezTo>
                  <a:pt x="21439" y="713"/>
                  <a:pt x="21578" y="1051"/>
                  <a:pt x="21578" y="1436"/>
                </a:cubicBezTo>
                <a:cubicBezTo>
                  <a:pt x="21578" y="1724"/>
                  <a:pt x="21505" y="2050"/>
                  <a:pt x="21361" y="2405"/>
                </a:cubicBezTo>
                <a:cubicBezTo>
                  <a:pt x="21216" y="2761"/>
                  <a:pt x="21040" y="3110"/>
                  <a:pt x="20834" y="3460"/>
                </a:cubicBezTo>
                <a:cubicBezTo>
                  <a:pt x="20628" y="3804"/>
                  <a:pt x="20403" y="4121"/>
                  <a:pt x="20166" y="4406"/>
                </a:cubicBezTo>
                <a:cubicBezTo>
                  <a:pt x="19928" y="4691"/>
                  <a:pt x="19718" y="4923"/>
                  <a:pt x="19539" y="5087"/>
                </a:cubicBezTo>
                <a:cubicBezTo>
                  <a:pt x="18579" y="5948"/>
                  <a:pt x="17634" y="6803"/>
                  <a:pt x="16709" y="7652"/>
                </a:cubicBezTo>
                <a:cubicBezTo>
                  <a:pt x="15783" y="8501"/>
                  <a:pt x="14845" y="9356"/>
                  <a:pt x="13900" y="10222"/>
                </a:cubicBezTo>
                <a:cubicBezTo>
                  <a:pt x="13704" y="10390"/>
                  <a:pt x="13482" y="10601"/>
                  <a:pt x="13227" y="10855"/>
                </a:cubicBezTo>
                <a:cubicBezTo>
                  <a:pt x="12972" y="11107"/>
                  <a:pt x="12710" y="11348"/>
                  <a:pt x="12436" y="11577"/>
                </a:cubicBezTo>
                <a:cubicBezTo>
                  <a:pt x="12162" y="11807"/>
                  <a:pt x="11885" y="12006"/>
                  <a:pt x="11604" y="12168"/>
                </a:cubicBezTo>
                <a:cubicBezTo>
                  <a:pt x="11322" y="12335"/>
                  <a:pt x="11065" y="12414"/>
                  <a:pt x="10830" y="12414"/>
                </a:cubicBezTo>
                <a:lnTo>
                  <a:pt x="10782" y="12414"/>
                </a:lnTo>
                <a:close/>
              </a:path>
            </a:pathLst>
          </a:custGeom>
          <a:solidFill>
            <a:schemeClr val="accent5"/>
          </a:solidFill>
          <a:ln w="12700">
            <a:miter lim="400000"/>
          </a:ln>
        </p:spPr>
        <p:txBody>
          <a:bodyPr lIns="45707" rIns="45707" anchor="ctr"/>
          <a:lstStyle/>
          <a:p>
            <a:pPr defTabSz="342425" hangingPunct="0">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2099" kern="0">
              <a:solidFill>
                <a:srgbClr val="44CEB9"/>
              </a:solidFill>
              <a:effectLst>
                <a:outerShdw blurRad="38100" dist="38100" dir="2700000" rotWithShape="0">
                  <a:srgbClr val="000000"/>
                </a:outerShdw>
              </a:effectLst>
              <a:latin typeface="Gill Sans"/>
              <a:sym typeface="Gill Sans"/>
            </a:endParaRPr>
          </a:p>
        </p:txBody>
      </p:sp>
      <p:sp>
        <p:nvSpPr>
          <p:cNvPr id="231" name="TextBox 41"/>
          <p:cNvSpPr txBox="1"/>
          <p:nvPr/>
        </p:nvSpPr>
        <p:spPr>
          <a:xfrm>
            <a:off x="17842533" y="10450464"/>
            <a:ext cx="4266646" cy="584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lvl1pPr>
              <a:defRPr sz="3200">
                <a:solidFill>
                  <a:schemeClr val="accent4"/>
                </a:solidFill>
                <a:latin typeface="+mn-lt"/>
                <a:ea typeface="+mn-ea"/>
                <a:cs typeface="+mn-cs"/>
                <a:sym typeface="Helvetica"/>
              </a:defRPr>
            </a:lvl1pPr>
          </a:lstStyle>
          <a:p>
            <a:pPr defTabSz="1087117" hangingPunct="0"/>
            <a:r>
              <a:rPr sz="3199" kern="0">
                <a:solidFill>
                  <a:srgbClr val="24B6AB"/>
                </a:solidFill>
                <a:latin typeface="Helvetica"/>
                <a:cs typeface="Helvetica"/>
              </a:rPr>
              <a:t>Email / Website</a:t>
            </a:r>
          </a:p>
        </p:txBody>
      </p:sp>
      <p:sp>
        <p:nvSpPr>
          <p:cNvPr id="232" name="TextBox 42"/>
          <p:cNvSpPr txBox="1"/>
          <p:nvPr/>
        </p:nvSpPr>
        <p:spPr>
          <a:xfrm>
            <a:off x="17842533" y="11081415"/>
            <a:ext cx="4266646" cy="8318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07" rIns="45707">
            <a:spAutoFit/>
          </a:bodyPr>
          <a:lstStyle/>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louistwelve@gmail.com</a:t>
            </a:r>
          </a:p>
          <a:p>
            <a:pPr defTabSz="1087117" hangingPunct="0">
              <a:lnSpc>
                <a:spcPct val="120000"/>
              </a:lnSpc>
              <a:defRPr sz="2100">
                <a:solidFill>
                  <a:srgbClr val="494949"/>
                </a:solidFill>
                <a:latin typeface="+mn-lt"/>
                <a:ea typeface="+mn-ea"/>
                <a:cs typeface="+mn-cs"/>
                <a:sym typeface="Helvetica"/>
              </a:defRPr>
            </a:pPr>
            <a:r>
              <a:rPr sz="2099" kern="0">
                <a:solidFill>
                  <a:srgbClr val="494949"/>
                </a:solidFill>
                <a:latin typeface="Helvetica"/>
                <a:cs typeface="Helvetica"/>
                <a:sym typeface="Helvetica"/>
              </a:rPr>
              <a:t>www.louistwelve.com</a:t>
            </a:r>
          </a:p>
        </p:txBody>
      </p:sp>
      <p:sp>
        <p:nvSpPr>
          <p:cNvPr id="233" name="Title 1"/>
          <p:cNvSpPr txBox="1"/>
          <p:nvPr/>
        </p:nvSpPr>
        <p:spPr>
          <a:xfrm>
            <a:off x="7467244" y="619424"/>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sz="5998" kern="0" dirty="0">
                <a:latin typeface="Helvetica"/>
                <a:cs typeface="Helvetica"/>
              </a:rPr>
              <a:t>Get in Touch with Us</a:t>
            </a:r>
          </a:p>
        </p:txBody>
      </p:sp>
      <p:sp>
        <p:nvSpPr>
          <p:cNvPr id="234" name="Subtitle 40"/>
          <p:cNvSpPr txBox="1"/>
          <p:nvPr/>
        </p:nvSpPr>
        <p:spPr>
          <a:xfrm>
            <a:off x="7508392" y="1672696"/>
            <a:ext cx="9364052" cy="585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spAutoFit/>
          </a:bodyPr>
          <a:lstStyle>
            <a:lvl1pPr algn="ctr">
              <a:spcBef>
                <a:spcPts val="500"/>
              </a:spcBef>
              <a:defRPr sz="2400">
                <a:latin typeface="+mn-lt"/>
                <a:ea typeface="+mn-ea"/>
                <a:cs typeface="+mn-cs"/>
                <a:sym typeface="Helvetica"/>
              </a:defRPr>
            </a:lvl1pPr>
          </a:lstStyle>
          <a:p>
            <a:pPr defTabSz="1087117" hangingPunct="0"/>
            <a:r>
              <a:rPr sz="2399" kern="0">
                <a:solidFill>
                  <a:srgbClr val="999999"/>
                </a:solidFill>
                <a:latin typeface="Helvetica"/>
                <a:cs typeface="Helvetica"/>
              </a:rPr>
              <a:t>Your subtitle goes here</a:t>
            </a:r>
          </a:p>
        </p:txBody>
      </p:sp>
      <p:sp>
        <p:nvSpPr>
          <p:cNvPr id="235" name="Rectangle 33"/>
          <p:cNvSpPr/>
          <p:nvPr/>
        </p:nvSpPr>
        <p:spPr>
          <a:xfrm>
            <a:off x="11413796" y="2449535"/>
            <a:ext cx="1553241" cy="127982"/>
          </a:xfrm>
          <a:prstGeom prst="rect">
            <a:avLst/>
          </a:prstGeom>
          <a:solidFill>
            <a:schemeClr val="accent1"/>
          </a:solidFill>
          <a:ln w="12700">
            <a:miter lim="400000"/>
          </a:ln>
        </p:spPr>
        <p:txBody>
          <a:bodyPr lIns="45707" rIns="45707" anchor="ctr"/>
          <a:lstStyle/>
          <a:p>
            <a:pPr algn="ctr" defTabSz="1087117" hangingPunct="0">
              <a:defRPr>
                <a:solidFill>
                  <a:srgbClr val="229CCE"/>
                </a:solidFill>
                <a:latin typeface="+mn-lt"/>
                <a:ea typeface="+mn-ea"/>
                <a:cs typeface="+mn-cs"/>
                <a:sym typeface="Helvetica"/>
              </a:defRPr>
            </a:pPr>
            <a:endParaRPr sz="4299" kern="0">
              <a:solidFill>
                <a:srgbClr val="229CCE"/>
              </a:solidFill>
              <a:latin typeface="Helvetica"/>
              <a:cs typeface="Helvetica"/>
              <a:sym typeface="Helvetica"/>
            </a:endParaRPr>
          </a:p>
        </p:txBody>
      </p:sp>
    </p:spTree>
    <p:extLst>
      <p:ext uri="{BB962C8B-B14F-4D97-AF65-F5344CB8AC3E}">
        <p14:creationId xmlns:p14="http://schemas.microsoft.com/office/powerpoint/2010/main" val="33997959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754881" y="2407961"/>
            <a:ext cx="18867887" cy="9936439"/>
          </a:xfrm>
          <a:prstGeom prst="rect">
            <a:avLst/>
          </a:prstGeom>
        </p:spPr>
      </p:pic>
      <p:sp>
        <p:nvSpPr>
          <p:cNvPr id="5" name="Title 1"/>
          <p:cNvSpPr txBox="1"/>
          <p:nvPr/>
        </p:nvSpPr>
        <p:spPr>
          <a:xfrm>
            <a:off x="7465651" y="480276"/>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lang="ko-KR" altLang="en-US" sz="5998" kern="0" dirty="0" smtClean="0">
                <a:latin typeface="나눔바른고딕OTF" panose="02020603020101020101" pitchFamily="18" charset="-127"/>
                <a:ea typeface="나눔바른고딕OTF" panose="02020603020101020101" pitchFamily="18" charset="-127"/>
                <a:cs typeface="Helvetica"/>
              </a:rPr>
              <a:t>시스템 구성도</a:t>
            </a:r>
            <a:endParaRPr sz="5998" kern="0" dirty="0">
              <a:latin typeface="나눔바른고딕OTF" panose="02020603020101020101" pitchFamily="18" charset="-127"/>
              <a:ea typeface="나눔바른고딕OTF" panose="02020603020101020101" pitchFamily="18" charset="-127"/>
              <a:cs typeface="Helvetica"/>
            </a:endParaRPr>
          </a:p>
        </p:txBody>
      </p:sp>
    </p:spTree>
    <p:extLst>
      <p:ext uri="{BB962C8B-B14F-4D97-AF65-F5344CB8AC3E}">
        <p14:creationId xmlns:p14="http://schemas.microsoft.com/office/powerpoint/2010/main" val="419376630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465651" y="480276"/>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lang="ko-KR" altLang="en-US" sz="5998" kern="0" dirty="0" smtClean="0">
                <a:latin typeface="나눔바른고딕OTF" panose="02020603020101020101" pitchFamily="18" charset="-127"/>
                <a:ea typeface="나눔바른고딕OTF" panose="02020603020101020101" pitchFamily="18" charset="-127"/>
                <a:cs typeface="Helvetica"/>
              </a:rPr>
              <a:t>전체 요구사항</a:t>
            </a:r>
            <a:endParaRPr sz="5998" kern="0" dirty="0">
              <a:latin typeface="나눔바른고딕OTF" panose="02020603020101020101" pitchFamily="18" charset="-127"/>
              <a:ea typeface="나눔바른고딕OTF" panose="02020603020101020101" pitchFamily="18" charset="-127"/>
              <a:cs typeface="Helvetica"/>
            </a:endParaRPr>
          </a:p>
        </p:txBody>
      </p:sp>
      <p:graphicFrame>
        <p:nvGraphicFramePr>
          <p:cNvPr id="2" name="표 1"/>
          <p:cNvGraphicFramePr>
            <a:graphicFrameLocks noGrp="1"/>
          </p:cNvGraphicFramePr>
          <p:nvPr>
            <p:extLst>
              <p:ext uri="{D42A27DB-BD31-4B8C-83A1-F6EECF244321}">
                <p14:modId xmlns:p14="http://schemas.microsoft.com/office/powerpoint/2010/main" val="1131620688"/>
              </p:ext>
            </p:extLst>
          </p:nvPr>
        </p:nvGraphicFramePr>
        <p:xfrm>
          <a:off x="2214897" y="2011171"/>
          <a:ext cx="19770457" cy="10016906"/>
        </p:xfrm>
        <a:graphic>
          <a:graphicData uri="http://schemas.openxmlformats.org/drawingml/2006/table">
            <a:tbl>
              <a:tblPr/>
              <a:tblGrid>
                <a:gridCol w="789391">
                  <a:extLst>
                    <a:ext uri="{9D8B030D-6E8A-4147-A177-3AD203B41FA5}">
                      <a16:colId xmlns:a16="http://schemas.microsoft.com/office/drawing/2014/main" val="2298377164"/>
                    </a:ext>
                  </a:extLst>
                </a:gridCol>
                <a:gridCol w="3812584">
                  <a:extLst>
                    <a:ext uri="{9D8B030D-6E8A-4147-A177-3AD203B41FA5}">
                      <a16:colId xmlns:a16="http://schemas.microsoft.com/office/drawing/2014/main" val="1112257578"/>
                    </a:ext>
                  </a:extLst>
                </a:gridCol>
                <a:gridCol w="804616">
                  <a:extLst>
                    <a:ext uri="{9D8B030D-6E8A-4147-A177-3AD203B41FA5}">
                      <a16:colId xmlns:a16="http://schemas.microsoft.com/office/drawing/2014/main" val="4014940097"/>
                    </a:ext>
                  </a:extLst>
                </a:gridCol>
                <a:gridCol w="4253821">
                  <a:extLst>
                    <a:ext uri="{9D8B030D-6E8A-4147-A177-3AD203B41FA5}">
                      <a16:colId xmlns:a16="http://schemas.microsoft.com/office/drawing/2014/main" val="1556296171"/>
                    </a:ext>
                  </a:extLst>
                </a:gridCol>
                <a:gridCol w="802801">
                  <a:extLst>
                    <a:ext uri="{9D8B030D-6E8A-4147-A177-3AD203B41FA5}">
                      <a16:colId xmlns:a16="http://schemas.microsoft.com/office/drawing/2014/main" val="1202658266"/>
                    </a:ext>
                  </a:extLst>
                </a:gridCol>
                <a:gridCol w="4253821">
                  <a:extLst>
                    <a:ext uri="{9D8B030D-6E8A-4147-A177-3AD203B41FA5}">
                      <a16:colId xmlns:a16="http://schemas.microsoft.com/office/drawing/2014/main" val="192027170"/>
                    </a:ext>
                  </a:extLst>
                </a:gridCol>
                <a:gridCol w="802801">
                  <a:extLst>
                    <a:ext uri="{9D8B030D-6E8A-4147-A177-3AD203B41FA5}">
                      <a16:colId xmlns:a16="http://schemas.microsoft.com/office/drawing/2014/main" val="3291790748"/>
                    </a:ext>
                  </a:extLst>
                </a:gridCol>
                <a:gridCol w="4250622">
                  <a:extLst>
                    <a:ext uri="{9D8B030D-6E8A-4147-A177-3AD203B41FA5}">
                      <a16:colId xmlns:a16="http://schemas.microsoft.com/office/drawing/2014/main" val="3376497067"/>
                    </a:ext>
                  </a:extLst>
                </a:gridCol>
              </a:tblGrid>
              <a:tr h="888596">
                <a:tc>
                  <a:txBody>
                    <a:bodyPr/>
                    <a:lstStyle/>
                    <a:p>
                      <a:pPr algn="ctr" rtl="0" fontAlgn="ctr">
                        <a:spcBef>
                          <a:spcPts val="0"/>
                        </a:spcBef>
                        <a:spcAft>
                          <a:spcPts val="0"/>
                        </a:spcAft>
                      </a:pPr>
                      <a:r>
                        <a:rPr 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No</a:t>
                      </a:r>
                      <a:endParaRPr 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ko-KR" alt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요구사항 명</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No</a:t>
                      </a:r>
                      <a:endParaRPr 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ko-KR" alt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요구사항 명</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No</a:t>
                      </a:r>
                      <a:endParaRPr 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ko-KR" alt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요구사항 명</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No</a:t>
                      </a:r>
                      <a:endParaRPr 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ko-KR" altLang="en-US" sz="2800" b="1" i="0" u="none" strike="noStrike" dirty="0">
                          <a:solidFill>
                            <a:schemeClr val="tx2"/>
                          </a:solidFill>
                          <a:effectLst/>
                          <a:latin typeface="나눔바른고딕OTF" panose="02020603020101020101" pitchFamily="18" charset="-127"/>
                          <a:ea typeface="나눔바른고딕OTF" panose="02020603020101020101" pitchFamily="18" charset="-127"/>
                        </a:rPr>
                        <a:t>요구사항 명</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24325894"/>
                  </a:ext>
                </a:extLst>
              </a:tr>
              <a:tr h="888596">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1</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일반 로그인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10</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영유아 차량 내 방치 알림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19</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차량 상태 조회</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시동</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 </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온도</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 </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도어</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28</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차량 로그 생성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4346335"/>
                  </a:ext>
                </a:extLst>
              </a:tr>
              <a:tr h="888596">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2</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소셜 로그인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11</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원하는 서비스 설정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20</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운전 환경</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날씨</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 </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알림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29</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로그인 로그 생성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342694"/>
                  </a:ext>
                </a:extLst>
              </a:tr>
              <a:tr h="888596">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3</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회원가입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12</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차량 상태 조회</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센서</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21</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2800" b="1" i="0" u="none" strike="noStrike">
                          <a:solidFill>
                            <a:srgbClr val="000000"/>
                          </a:solidFill>
                          <a:effectLst/>
                          <a:latin typeface="Times New Roman" panose="02020603050405020304" pitchFamily="18" charset="0"/>
                          <a:ea typeface="맑은 고딕" panose="020B0503020000020004" pitchFamily="50" charset="-127"/>
                        </a:rPr>
                        <a:t>FCM </a:t>
                      </a: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수신</a:t>
                      </a:r>
                      <a:r>
                        <a:rPr lang="en-US" altLang="ko-KR" sz="2800" b="1" i="0" u="none" strike="noStrike">
                          <a:solidFill>
                            <a:srgbClr val="000000"/>
                          </a:solidFill>
                          <a:effectLst/>
                          <a:latin typeface="Times New Roman" panose="02020603050405020304" pitchFamily="18" charset="0"/>
                          <a:ea typeface="맑은 고딕" panose="020B0503020000020004" pitchFamily="50" charset="-127"/>
                        </a:rPr>
                        <a:t>(</a:t>
                      </a: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기능별 분기</a:t>
                      </a:r>
                      <a:r>
                        <a:rPr lang="en-US" altLang="ko-KR" sz="2800" b="1" i="0" u="none" strike="noStrike">
                          <a:solidFill>
                            <a:srgbClr val="000000"/>
                          </a:solidFill>
                          <a:effectLst/>
                          <a:latin typeface="Times New Roman" panose="02020603050405020304" pitchFamily="18" charset="0"/>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30</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차량 정보 </a:t>
                      </a:r>
                      <a:r>
                        <a:rPr lang="en-US" sz="2800" b="1" i="0" u="none" strike="noStrike">
                          <a:solidFill>
                            <a:srgbClr val="000000"/>
                          </a:solidFill>
                          <a:effectLst/>
                          <a:latin typeface="Times New Roman" panose="02020603050405020304" pitchFamily="18" charset="0"/>
                          <a:ea typeface="맑은 고딕" panose="020B0503020000020004" pitchFamily="50" charset="-127"/>
                        </a:rPr>
                        <a:t>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4763032"/>
                  </a:ext>
                </a:extLst>
              </a:tr>
              <a:tr h="888596">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4</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회원탈퇴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13</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화물차량 </a:t>
                      </a:r>
                      <a:r>
                        <a:rPr lang="ko-KR" altLang="en-US" sz="2800" b="1" i="0" u="none" strike="noStrike" dirty="0" err="1">
                          <a:solidFill>
                            <a:srgbClr val="FBB62B"/>
                          </a:solidFill>
                          <a:effectLst/>
                          <a:latin typeface="Times New Roman" panose="02020603050405020304" pitchFamily="18" charset="0"/>
                          <a:ea typeface="맑은 고딕" panose="020B0503020000020004" pitchFamily="50" charset="-127"/>
                        </a:rPr>
                        <a:t>적재물</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 위험 알림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22</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소모품 가격 확인</a:t>
                      </a:r>
                      <a:r>
                        <a:rPr lang="en-US" altLang="ko-KR" sz="2800" b="1" i="0" u="none" strike="noStrike" dirty="0">
                          <a:solidFill>
                            <a:srgbClr val="000000"/>
                          </a:solidFill>
                          <a:effectLst/>
                          <a:latin typeface="Times New Roman" panose="02020603050405020304" pitchFamily="18" charset="0"/>
                          <a:ea typeface="맑은 고딕" panose="020B0503020000020004" pitchFamily="50" charset="-127"/>
                        </a:rPr>
                        <a:t>(M) </a:t>
                      </a: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및 주변 </a:t>
                      </a:r>
                      <a:r>
                        <a:rPr lang="ko-KR" altLang="en-US" sz="2800" b="1" i="0" u="none" strike="noStrike" dirty="0" err="1">
                          <a:solidFill>
                            <a:srgbClr val="000000"/>
                          </a:solidFill>
                          <a:effectLst/>
                          <a:latin typeface="Times New Roman" panose="02020603050405020304" pitchFamily="18" charset="0"/>
                          <a:ea typeface="맑은 고딕" panose="020B0503020000020004" pitchFamily="50" charset="-127"/>
                        </a:rPr>
                        <a:t>공업사</a:t>
                      </a: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 위치 확인</a:t>
                      </a:r>
                      <a:r>
                        <a:rPr lang="en-US" altLang="ko-KR" sz="2800" b="1" i="0" u="none" strike="noStrike" dirty="0">
                          <a:solidFill>
                            <a:srgbClr val="000000"/>
                          </a:solidFill>
                          <a:effectLst/>
                          <a:latin typeface="Times New Roman" panose="02020603050405020304" pitchFamily="18" charset="0"/>
                          <a:ea typeface="맑은 고딕" panose="020B0503020000020004" pitchFamily="50" charset="-127"/>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31</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a:solidFill>
                            <a:srgbClr val="000000"/>
                          </a:solidFill>
                          <a:effectLst/>
                          <a:latin typeface="Times New Roman" panose="02020603050405020304" pitchFamily="18" charset="0"/>
                          <a:ea typeface="맑은 고딕" panose="020B0503020000020004" pitchFamily="50" charset="-127"/>
                        </a:rPr>
                        <a:t>GPS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902500"/>
                  </a:ext>
                </a:extLst>
              </a:tr>
              <a:tr h="888596">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5</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회원 정보 수정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14</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졸음 운전 위험 알림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23</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a:solidFill>
                            <a:srgbClr val="000000"/>
                          </a:solidFill>
                          <a:effectLst/>
                          <a:latin typeface="Times New Roman" panose="02020603050405020304" pitchFamily="18" charset="0"/>
                          <a:ea typeface="맑은 고딕" panose="020B0503020000020004" pitchFamily="50" charset="-127"/>
                        </a:rPr>
                        <a:t>FCM </a:t>
                      </a: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송신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32</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사고시 </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119/</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보험사 알림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32206"/>
                  </a:ext>
                </a:extLst>
              </a:tr>
              <a:tr h="1454069">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6</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아이디 중복 메시지</a:t>
                      </a:r>
                      <a:r>
                        <a:rPr lang="en-US" altLang="ko-KR" sz="2800" b="1" i="0" u="none" strike="noStrike">
                          <a:solidFill>
                            <a:srgbClr val="000000"/>
                          </a:solidFill>
                          <a:effectLst/>
                          <a:latin typeface="Times New Roman" panose="02020603050405020304" pitchFamily="18" charset="0"/>
                          <a:ea typeface="맑은 고딕" panose="020B0503020000020004" pitchFamily="50" charset="-127"/>
                        </a:rPr>
                        <a:t>(</a:t>
                      </a:r>
                      <a:r>
                        <a:rPr lang="ko-KR" altLang="en-US" sz="2800" b="1" i="0" u="none" strike="noStrike">
                          <a:solidFill>
                            <a:srgbClr val="000000"/>
                          </a:solidFill>
                          <a:effectLst/>
                          <a:latin typeface="Times New Roman" panose="02020603050405020304" pitchFamily="18" charset="0"/>
                          <a:ea typeface="맑은 고딕" panose="020B0503020000020004" pitchFamily="50" charset="-127"/>
                        </a:rPr>
                        <a:t>회원가입 시</a:t>
                      </a:r>
                      <a:r>
                        <a:rPr lang="en-US" altLang="ko-KR" sz="2800" b="1" i="0" u="none" strike="noStrike">
                          <a:solidFill>
                            <a:srgbClr val="000000"/>
                          </a:solidFill>
                          <a:effectLst/>
                          <a:latin typeface="Times New Roman" panose="02020603050405020304" pitchFamily="18" charset="0"/>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15</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텍스트 음성 변환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24</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사용자 </a:t>
                      </a:r>
                      <a:r>
                        <a:rPr lang="ko-KR" altLang="en-US" sz="2800" b="1" i="0" u="none" strike="noStrike" dirty="0" smtClean="0">
                          <a:solidFill>
                            <a:srgbClr val="000000"/>
                          </a:solidFill>
                          <a:effectLst/>
                          <a:latin typeface="Times New Roman" panose="02020603050405020304" pitchFamily="18" charset="0"/>
                          <a:ea typeface="맑은 고딕" panose="020B0503020000020004" pitchFamily="50" charset="-127"/>
                        </a:rPr>
                        <a:t>통계</a:t>
                      </a:r>
                      <a:r>
                        <a:rPr lang="en-US" altLang="ko-KR" sz="2800" b="1" i="0" u="none" strike="noStrike" dirty="0" smtClean="0">
                          <a:solidFill>
                            <a:srgbClr val="000000"/>
                          </a:solidFill>
                          <a:effectLst/>
                          <a:latin typeface="Times New Roman" panose="02020603050405020304" pitchFamily="18" charset="0"/>
                          <a:ea typeface="맑은 고딕" panose="020B0503020000020004" pitchFamily="50" charset="-127"/>
                        </a:rPr>
                        <a:t/>
                      </a:r>
                      <a:br>
                        <a:rPr lang="en-US" altLang="ko-KR" sz="2800" b="1" i="0" u="none" strike="noStrike" dirty="0" smtClean="0">
                          <a:solidFill>
                            <a:srgbClr val="000000"/>
                          </a:solidFill>
                          <a:effectLst/>
                          <a:latin typeface="Times New Roman" panose="02020603050405020304" pitchFamily="18" charset="0"/>
                          <a:ea typeface="맑은 고딕" panose="020B0503020000020004" pitchFamily="50" charset="-127"/>
                        </a:rPr>
                      </a:br>
                      <a:r>
                        <a:rPr lang="en-US" altLang="ko-KR" sz="2800" b="1" i="0" u="none" strike="noStrike" dirty="0" smtClean="0">
                          <a:solidFill>
                            <a:srgbClr val="000000"/>
                          </a:solidFill>
                          <a:effectLst/>
                          <a:latin typeface="Times New Roman" panose="02020603050405020304" pitchFamily="18" charset="0"/>
                          <a:ea typeface="맑은 고딕" panose="020B0503020000020004" pitchFamily="50" charset="-127"/>
                        </a:rPr>
                        <a:t>(</a:t>
                      </a:r>
                      <a:r>
                        <a:rPr lang="ko-KR" altLang="en-US" sz="2800" b="1" i="0" u="none" strike="noStrike" dirty="0" err="1">
                          <a:solidFill>
                            <a:srgbClr val="000000"/>
                          </a:solidFill>
                          <a:effectLst/>
                          <a:latin typeface="Times New Roman" panose="02020603050405020304" pitchFamily="18" charset="0"/>
                          <a:ea typeface="맑은 고딕" panose="020B0503020000020004" pitchFamily="50" charset="-127"/>
                        </a:rPr>
                        <a:t>가입회원수</a:t>
                      </a:r>
                      <a:r>
                        <a:rPr lang="en-US" altLang="ko-KR" sz="2800" b="1" i="0" u="none" strike="noStrike" dirty="0">
                          <a:solidFill>
                            <a:srgbClr val="000000"/>
                          </a:solidFill>
                          <a:effectLst/>
                          <a:latin typeface="Times New Roman" panose="02020603050405020304" pitchFamily="18" charset="0"/>
                          <a:ea typeface="맑은 고딕" panose="020B0503020000020004" pitchFamily="50" charset="-127"/>
                        </a:rPr>
                        <a:t>, MAU)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33</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err="1">
                          <a:solidFill>
                            <a:srgbClr val="000000"/>
                          </a:solidFill>
                          <a:effectLst/>
                          <a:latin typeface="Times New Roman" panose="02020603050405020304" pitchFamily="18" charset="0"/>
                          <a:ea typeface="맑은 고딕" panose="020B0503020000020004" pitchFamily="50" charset="-127"/>
                        </a:rPr>
                        <a:t>화면설계</a:t>
                      </a:r>
                      <a:endParaRPr lang="ko-KR" altLang="en-US" sz="2800" b="1" i="0" u="none" strike="noStrike" dirty="0">
                        <a:solidFill>
                          <a:srgbClr val="000000"/>
                        </a:solidFill>
                        <a:effectLst/>
                        <a:latin typeface="Times New Roman" panose="02020603050405020304" pitchFamily="18" charset="0"/>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000594"/>
                  </a:ext>
                </a:extLst>
              </a:tr>
              <a:tr h="1454069">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7</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err="1">
                          <a:solidFill>
                            <a:srgbClr val="000000"/>
                          </a:solidFill>
                          <a:effectLst/>
                          <a:latin typeface="Times New Roman" panose="02020603050405020304" pitchFamily="18" charset="0"/>
                          <a:ea typeface="맑은 고딕" panose="020B0503020000020004" pitchFamily="50" charset="-127"/>
                        </a:rPr>
                        <a:t>오류메시지</a:t>
                      </a:r>
                      <a:r>
                        <a:rPr lang="en-US" altLang="ko-KR" sz="2800" b="1" i="0" u="none" strike="noStrike" dirty="0">
                          <a:solidFill>
                            <a:srgbClr val="000000"/>
                          </a:solidFill>
                          <a:effectLst/>
                          <a:latin typeface="Times New Roman" panose="02020603050405020304" pitchFamily="18" charset="0"/>
                          <a:ea typeface="맑은 고딕" panose="020B0503020000020004" pitchFamily="50" charset="-127"/>
                        </a:rPr>
                        <a:t>(</a:t>
                      </a: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로그인 실패 등</a:t>
                      </a:r>
                      <a:r>
                        <a:rPr lang="en-US" altLang="ko-KR" sz="2800" b="1" i="0" u="none" strike="noStrike" dirty="0">
                          <a:solidFill>
                            <a:srgbClr val="000000"/>
                          </a:solidFill>
                          <a:effectLst/>
                          <a:latin typeface="Times New Roman" panose="02020603050405020304" pitchFamily="18" charset="0"/>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16</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실시간 화장실 가용 정보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25</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사용자 위치 </a:t>
                      </a:r>
                      <a:r>
                        <a:rPr lang="ko-KR" altLang="en-US" sz="2800" b="1" i="0" u="none" strike="noStrike" dirty="0" err="1">
                          <a:solidFill>
                            <a:srgbClr val="000000"/>
                          </a:solidFill>
                          <a:effectLst/>
                          <a:latin typeface="Times New Roman" panose="02020603050405020304" pitchFamily="18" charset="0"/>
                          <a:ea typeface="맑은 고딕" panose="020B0503020000020004" pitchFamily="50" charset="-127"/>
                        </a:rPr>
                        <a:t>시간별</a:t>
                      </a: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 통계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34</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effectLst/>
                          <a:latin typeface="Times New Roman" panose="02020603050405020304" pitchFamily="18" charset="0"/>
                          <a:ea typeface="맑은 고딕" panose="020B0503020000020004" pitchFamily="50" charset="-127"/>
                        </a:rPr>
                        <a:t>DB</a:t>
                      </a: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설계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370579"/>
                  </a:ext>
                </a:extLst>
              </a:tr>
              <a:tr h="888596">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8</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2800" b="1" i="0" u="none" strike="noStrike" dirty="0" smtClean="0">
                          <a:solidFill>
                            <a:srgbClr val="000000"/>
                          </a:solidFill>
                          <a:effectLst/>
                          <a:latin typeface="Times New Roman" panose="02020603050405020304" pitchFamily="18" charset="0"/>
                          <a:ea typeface="맑은 고딕" panose="020B0503020000020004" pitchFamily="50" charset="-127"/>
                        </a:rPr>
                        <a:t>1:1</a:t>
                      </a:r>
                      <a:r>
                        <a:rPr lang="ko-KR" altLang="en-US" sz="2800" b="1" i="0" u="none" strike="noStrike" dirty="0" smtClean="0">
                          <a:solidFill>
                            <a:srgbClr val="000000"/>
                          </a:solidFill>
                          <a:effectLst/>
                          <a:latin typeface="Times New Roman" panose="02020603050405020304" pitchFamily="18" charset="0"/>
                          <a:ea typeface="맑은 고딕" panose="020B0503020000020004" pitchFamily="50" charset="-127"/>
                        </a:rPr>
                        <a:t>채팅</a:t>
                      </a:r>
                      <a:endParaRPr lang="ko-KR" altLang="en-US" sz="2800" b="1" i="0" u="none" strike="noStrike" dirty="0">
                        <a:solidFill>
                          <a:schemeClr val="tx2"/>
                        </a:solidFill>
                        <a:effectLst/>
                        <a:latin typeface="Times New Roman" panose="02020603050405020304" pitchFamily="18" charset="0"/>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b="0" i="0" u="none" strike="noStrike" dirty="0" smtClean="0">
                          <a:solidFill>
                            <a:schemeClr val="tx2"/>
                          </a:solidFill>
                          <a:effectLst/>
                          <a:latin typeface="나눔바른고딕OTF" panose="02020603020101020101" pitchFamily="18" charset="-127"/>
                          <a:ea typeface="나눔바른고딕OTF" panose="02020603020101020101" pitchFamily="18" charset="-127"/>
                        </a:rPr>
                        <a:t>17</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실시간 공영주차장 가용 정보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26</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err="1">
                          <a:solidFill>
                            <a:srgbClr val="000000"/>
                          </a:solidFill>
                          <a:effectLst/>
                          <a:latin typeface="Times New Roman" panose="02020603050405020304" pitchFamily="18" charset="0"/>
                          <a:ea typeface="맑은 고딕" panose="020B0503020000020004" pitchFamily="50" charset="-127"/>
                        </a:rPr>
                        <a:t>심박</a:t>
                      </a: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 로그 생성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35</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err="1" smtClean="0">
                          <a:solidFill>
                            <a:srgbClr val="000000"/>
                          </a:solidFill>
                          <a:effectLst/>
                          <a:latin typeface="Times New Roman" panose="02020603050405020304" pitchFamily="18" charset="0"/>
                          <a:ea typeface="맑은 고딕" panose="020B0503020000020004" pitchFamily="50" charset="-127"/>
                        </a:rPr>
                        <a:t>단위테스트</a:t>
                      </a:r>
                      <a:r>
                        <a:rPr lang="en-US" altLang="ko-KR" sz="2800" b="1" i="0" u="none" strike="noStrike" dirty="0" smtClean="0">
                          <a:solidFill>
                            <a:srgbClr val="000000"/>
                          </a:solidFill>
                          <a:effectLst/>
                          <a:latin typeface="Times New Roman" panose="02020603050405020304" pitchFamily="18" charset="0"/>
                          <a:ea typeface="맑은 고딕" panose="020B0503020000020004" pitchFamily="50" charset="-127"/>
                        </a:rPr>
                        <a:t>/</a:t>
                      </a:r>
                      <a:r>
                        <a:rPr lang="ko-KR" altLang="en-US" sz="2800" b="1" i="0" u="none" strike="noStrike" dirty="0" err="1" smtClean="0">
                          <a:solidFill>
                            <a:srgbClr val="000000"/>
                          </a:solidFill>
                          <a:effectLst/>
                          <a:latin typeface="Times New Roman" panose="02020603050405020304" pitchFamily="18" charset="0"/>
                          <a:ea typeface="맑은 고딕" panose="020B0503020000020004" pitchFamily="50" charset="-127"/>
                        </a:rPr>
                        <a:t>통합테스트</a:t>
                      </a:r>
                      <a:endParaRPr lang="ko-KR" altLang="en-US" sz="2800" b="1" i="0" u="none" strike="noStrike" dirty="0">
                        <a:solidFill>
                          <a:srgbClr val="000000"/>
                        </a:solidFill>
                        <a:effectLst/>
                        <a:latin typeface="Times New Roman" panose="02020603050405020304" pitchFamily="18" charset="0"/>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6461126"/>
                  </a:ext>
                </a:extLst>
              </a:tr>
              <a:tr h="888596">
                <a:tc>
                  <a:txBody>
                    <a:bodyPr/>
                    <a:lstStyle/>
                    <a:p>
                      <a:pPr algn="ctr" rtl="0" fontAlgn="ctr">
                        <a:spcBef>
                          <a:spcPts val="0"/>
                        </a:spcBef>
                        <a:spcAft>
                          <a:spcPts val="0"/>
                        </a:spcAft>
                      </a:pPr>
                      <a:r>
                        <a:rPr lang="en-US" altLang="ko-KR" sz="2800" b="0" i="0" u="none" strike="noStrike" dirty="0">
                          <a:solidFill>
                            <a:schemeClr val="tx2"/>
                          </a:solidFill>
                          <a:effectLst/>
                          <a:latin typeface="나눔바른고딕OTF" panose="02020603020101020101" pitchFamily="18" charset="-127"/>
                          <a:ea typeface="나눔바른고딕OTF" panose="02020603020101020101" pitchFamily="18" charset="-127"/>
                        </a:rPr>
                        <a:t>9</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차량 추가</a:t>
                      </a:r>
                      <a:r>
                        <a:rPr lang="en-US" altLang="ko-KR" sz="2800" b="1" i="0" u="none" strike="noStrike" dirty="0">
                          <a:solidFill>
                            <a:srgbClr val="000000"/>
                          </a:solidFill>
                          <a:effectLst/>
                          <a:latin typeface="Times New Roman" panose="02020603050405020304" pitchFamily="18" charset="0"/>
                          <a:ea typeface="맑은 고딕" panose="020B0503020000020004" pitchFamily="50" charset="-127"/>
                        </a:rPr>
                        <a:t>/</a:t>
                      </a: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제거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18</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차량 원격 제어</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에어컨</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 </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시동</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 </a:t>
                      </a:r>
                      <a:r>
                        <a:rPr lang="ko-KR" altLang="en-US" sz="2800" b="1" i="0" u="none" strike="noStrike" dirty="0">
                          <a:solidFill>
                            <a:srgbClr val="FBB62B"/>
                          </a:solidFill>
                          <a:effectLst/>
                          <a:latin typeface="Times New Roman" panose="02020603050405020304" pitchFamily="18" charset="0"/>
                          <a:ea typeface="맑은 고딕" panose="020B0503020000020004" pitchFamily="50" charset="-127"/>
                        </a:rPr>
                        <a:t>도어</a:t>
                      </a:r>
                      <a:r>
                        <a:rPr lang="en-US" altLang="ko-KR" sz="2800" b="1" i="0" u="none" strike="noStrike" dirty="0">
                          <a:solidFill>
                            <a:srgbClr val="FBB62B"/>
                          </a:solidFill>
                          <a:effectLst/>
                          <a:latin typeface="Times New Roman" panose="02020603050405020304" pitchFamily="18" charset="0"/>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27</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무게 로그 생성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altLang="ko-KR" sz="2800" dirty="0" smtClean="0">
                          <a:solidFill>
                            <a:schemeClr val="tx2"/>
                          </a:solidFill>
                          <a:effectLst/>
                          <a:latin typeface="나눔바른고딕OTF" panose="02020603020101020101" pitchFamily="18" charset="-127"/>
                          <a:ea typeface="나눔바른고딕OTF" panose="02020603020101020101" pitchFamily="18" charset="-127"/>
                        </a:rPr>
                        <a:t>36</a:t>
                      </a:r>
                      <a:endParaRPr lang="ko-KR" altLang="en-US" sz="2800" dirty="0">
                        <a:solidFill>
                          <a:schemeClr val="tx2"/>
                        </a:solidFill>
                        <a:effectLst/>
                        <a:latin typeface="나눔바른고딕OTF" panose="02020603020101020101" pitchFamily="18" charset="-127"/>
                        <a:ea typeface="나눔바른고딕OTF" panose="02020603020101020101" pitchFamily="18" charset="-127"/>
                      </a:endParaRPr>
                    </a:p>
                  </a:txBody>
                  <a:tcPr marL="62865" marR="628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800" b="1" i="0" u="none" strike="noStrike" dirty="0">
                          <a:solidFill>
                            <a:srgbClr val="000000"/>
                          </a:solidFill>
                          <a:effectLst/>
                          <a:latin typeface="Times New Roman" panose="02020603050405020304" pitchFamily="18" charset="0"/>
                          <a:ea typeface="맑은 고딕" panose="020B0503020000020004" pitchFamily="50" charset="-127"/>
                        </a:rPr>
                        <a:t>현재 위치 지도로 보여주기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2009524"/>
                  </a:ext>
                </a:extLst>
              </a:tr>
            </a:tbl>
          </a:graphicData>
        </a:graphic>
      </p:graphicFrame>
      <p:sp>
        <p:nvSpPr>
          <p:cNvPr id="6" name="TextBox 5"/>
          <p:cNvSpPr txBox="1"/>
          <p:nvPr/>
        </p:nvSpPr>
        <p:spPr>
          <a:xfrm>
            <a:off x="20501005" y="1426398"/>
            <a:ext cx="206081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1087443" rtl="0" fontAlgn="auto" latinLnBrk="0" hangingPunct="0">
              <a:lnSpc>
                <a:spcPct val="100000"/>
              </a:lnSpc>
              <a:spcBef>
                <a:spcPts val="0"/>
              </a:spcBef>
              <a:spcAft>
                <a:spcPts val="0"/>
              </a:spcAft>
              <a:buClrTx/>
              <a:buSzTx/>
              <a:tabLst/>
            </a:pPr>
            <a:r>
              <a:rPr lang="ko-KR" altLang="en-US" sz="3200" dirty="0" smtClean="0">
                <a:solidFill>
                  <a:srgbClr val="FBB62B"/>
                </a:solidFill>
                <a:latin typeface="나눔바른고딕OTF" panose="02020603020101020101" pitchFamily="18" charset="-127"/>
                <a:ea typeface="나눔바른고딕OTF" panose="02020603020101020101" pitchFamily="18" charset="-127"/>
                <a:cs typeface="Calibri"/>
                <a:sym typeface="Calibri"/>
              </a:rPr>
              <a:t>핵심기능</a:t>
            </a:r>
            <a:endParaRPr kumimoji="0" lang="ko-KR" altLang="en-US" sz="3200" b="0" i="0" u="none" strike="noStrike" cap="none" spc="0" normalizeH="0" baseline="0" dirty="0">
              <a:ln>
                <a:noFill/>
              </a:ln>
              <a:solidFill>
                <a:srgbClr val="FBB62B"/>
              </a:solidFill>
              <a:effectLst/>
              <a:uFillTx/>
              <a:latin typeface="나눔바른고딕OTF" panose="02020603020101020101" pitchFamily="18" charset="-127"/>
              <a:ea typeface="나눔바른고딕OTF" panose="02020603020101020101" pitchFamily="18" charset="-127"/>
              <a:cs typeface="Calibri"/>
              <a:sym typeface="Calibri"/>
            </a:endParaRPr>
          </a:p>
        </p:txBody>
      </p:sp>
      <p:sp>
        <p:nvSpPr>
          <p:cNvPr id="7" name="타원 6"/>
          <p:cNvSpPr/>
          <p:nvPr/>
        </p:nvSpPr>
        <p:spPr>
          <a:xfrm>
            <a:off x="20164175" y="1570247"/>
            <a:ext cx="297074" cy="297074"/>
          </a:xfrm>
          <a:prstGeom prst="ellipse">
            <a:avLst/>
          </a:prstGeom>
          <a:solidFill>
            <a:srgbClr val="FBB62B"/>
          </a:solidFill>
          <a:ln w="25400" cap="flat">
            <a:solidFill>
              <a:srgbClr val="FBB62B"/>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087443" rtl="0" fontAlgn="auto" latinLnBrk="0" hangingPunct="0">
              <a:lnSpc>
                <a:spcPct val="100000"/>
              </a:lnSpc>
              <a:spcBef>
                <a:spcPts val="0"/>
              </a:spcBef>
              <a:spcAft>
                <a:spcPts val="0"/>
              </a:spcAft>
              <a:buClrTx/>
              <a:buSzTx/>
              <a:buFontTx/>
              <a:buNone/>
              <a:tabLst/>
            </a:pPr>
            <a:endParaRPr kumimoji="0" lang="ko-KR" altLang="en-US" sz="4300" b="0" i="0" u="none" strike="noStrike" cap="none" spc="0" normalizeH="0" baseline="0">
              <a:ln>
                <a:noFill/>
              </a:ln>
              <a:solidFill>
                <a:srgbClr val="999999"/>
              </a:solidFill>
              <a:effectLst/>
              <a:uFillTx/>
              <a:latin typeface="Calibri"/>
              <a:ea typeface="Calibri"/>
              <a:cs typeface="Calibri"/>
              <a:sym typeface="Calibri"/>
            </a:endParaRPr>
          </a:p>
        </p:txBody>
      </p:sp>
    </p:spTree>
    <p:extLst>
      <p:ext uri="{BB962C8B-B14F-4D97-AF65-F5344CB8AC3E}">
        <p14:creationId xmlns:p14="http://schemas.microsoft.com/office/powerpoint/2010/main" val="95064451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5846769" y="7608452"/>
            <a:ext cx="2817731" cy="278441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77" name="Subtitle 2"/>
          <p:cNvSpPr txBox="1">
            <a:spLocks/>
          </p:cNvSpPr>
          <p:nvPr/>
        </p:nvSpPr>
        <p:spPr>
          <a:xfrm>
            <a:off x="10825309" y="7575581"/>
            <a:ext cx="2817731" cy="278441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79" name="Subtitle 2"/>
          <p:cNvSpPr txBox="1">
            <a:spLocks/>
          </p:cNvSpPr>
          <p:nvPr/>
        </p:nvSpPr>
        <p:spPr>
          <a:xfrm>
            <a:off x="1231427" y="7575581"/>
            <a:ext cx="2817731" cy="278441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80" name="TextBox 79"/>
          <p:cNvSpPr txBox="1"/>
          <p:nvPr/>
        </p:nvSpPr>
        <p:spPr>
          <a:xfrm>
            <a:off x="2004976" y="6326406"/>
            <a:ext cx="1626732" cy="954107"/>
          </a:xfrm>
          <a:prstGeom prst="rect">
            <a:avLst/>
          </a:prstGeom>
          <a:noFill/>
        </p:spPr>
        <p:txBody>
          <a:bodyPr wrap="square" rtlCol="0" anchor="ctr" anchorCtr="0">
            <a:spAutoFit/>
          </a:bodyPr>
          <a:lstStyle/>
          <a:p>
            <a:pPr algn="ctr"/>
            <a:r>
              <a:rPr lang="ko-KR" altLang="en-US" sz="2800" b="1" dirty="0" err="1" smtClean="0">
                <a:solidFill>
                  <a:schemeClr val="tx2"/>
                </a:solidFill>
                <a:latin typeface="Lato Black" charset="0"/>
                <a:ea typeface="Lato Black" charset="0"/>
                <a:cs typeface="Lato Black" charset="0"/>
              </a:rPr>
              <a:t>적재물</a:t>
            </a:r>
            <a:r>
              <a:rPr lang="ko-KR" altLang="en-US" sz="2800" b="1" dirty="0" smtClean="0">
                <a:solidFill>
                  <a:schemeClr val="tx2"/>
                </a:solidFill>
                <a:latin typeface="Lato Black" charset="0"/>
                <a:ea typeface="Lato Black" charset="0"/>
                <a:cs typeface="Lato Black" charset="0"/>
              </a:rPr>
              <a:t> </a:t>
            </a:r>
            <a:r>
              <a:rPr lang="ko-KR" altLang="en-US" sz="2800" b="1" dirty="0" err="1" smtClean="0">
                <a:solidFill>
                  <a:schemeClr val="tx2"/>
                </a:solidFill>
                <a:latin typeface="Lato Black" charset="0"/>
                <a:ea typeface="Lato Black" charset="0"/>
                <a:cs typeface="Lato Black" charset="0"/>
              </a:rPr>
              <a:t>낙하</a:t>
            </a:r>
            <a:r>
              <a:rPr lang="ko-KR" altLang="en-US" sz="2800" b="1" dirty="0" err="1" smtClean="0">
                <a:solidFill>
                  <a:schemeClr val="tx2"/>
                </a:solidFill>
                <a:latin typeface="Lato Black" charset="0"/>
                <a:ea typeface="Lato Black" charset="0"/>
                <a:cs typeface="Lato Black" charset="0"/>
              </a:rPr>
              <a:t>알림</a:t>
            </a:r>
            <a:endParaRPr lang="en-US" sz="2800" b="1" dirty="0">
              <a:solidFill>
                <a:schemeClr val="tx2"/>
              </a:solidFill>
              <a:latin typeface="Lato Black" charset="0"/>
              <a:ea typeface="Lato Black" charset="0"/>
              <a:cs typeface="Lato Black" charset="0"/>
            </a:endParaRPr>
          </a:p>
        </p:txBody>
      </p:sp>
      <p:sp>
        <p:nvSpPr>
          <p:cNvPr id="85" name="Subtitle 2"/>
          <p:cNvSpPr txBox="1">
            <a:spLocks/>
          </p:cNvSpPr>
          <p:nvPr/>
        </p:nvSpPr>
        <p:spPr>
          <a:xfrm>
            <a:off x="15144690" y="7575581"/>
            <a:ext cx="2817731" cy="278441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cxnSp>
        <p:nvCxnSpPr>
          <p:cNvPr id="87" name="Straight Connector 86"/>
          <p:cNvCxnSpPr/>
          <p:nvPr/>
        </p:nvCxnSpPr>
        <p:spPr>
          <a:xfrm>
            <a:off x="9792867" y="5506229"/>
            <a:ext cx="1" cy="311292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4398416" y="5506229"/>
            <a:ext cx="1" cy="311292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892751" y="5506229"/>
            <a:ext cx="1" cy="311292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609561" y="4397103"/>
            <a:ext cx="1611376" cy="161137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408792" y="4397103"/>
            <a:ext cx="1611376" cy="161137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5950959" y="4397103"/>
            <a:ext cx="1611376" cy="16113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43510" y="4397103"/>
            <a:ext cx="1611376" cy="161137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p:cNvSpPr txBox="1"/>
          <p:nvPr/>
        </p:nvSpPr>
        <p:spPr>
          <a:xfrm>
            <a:off x="7465651" y="480276"/>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lang="ko-KR" altLang="en-US" sz="5998" kern="0" dirty="0" smtClean="0">
                <a:latin typeface="나눔바른고딕OTF" panose="02020603020101020101" pitchFamily="18" charset="-127"/>
                <a:ea typeface="나눔바른고딕OTF" panose="02020603020101020101" pitchFamily="18" charset="-127"/>
                <a:cs typeface="Helvetica"/>
              </a:rPr>
              <a:t>핵심 기술</a:t>
            </a:r>
            <a:endParaRPr sz="5998" kern="0" dirty="0">
              <a:latin typeface="나눔바른고딕OTF" panose="02020603020101020101" pitchFamily="18" charset="-127"/>
              <a:ea typeface="나눔바른고딕OTF" panose="02020603020101020101" pitchFamily="18" charset="-127"/>
              <a:cs typeface="Helvetica"/>
            </a:endParaRPr>
          </a:p>
        </p:txBody>
      </p:sp>
      <p:sp>
        <p:nvSpPr>
          <p:cNvPr id="31" name="Subtitle 2"/>
          <p:cNvSpPr txBox="1">
            <a:spLocks/>
          </p:cNvSpPr>
          <p:nvPr/>
        </p:nvSpPr>
        <p:spPr>
          <a:xfrm>
            <a:off x="9699919" y="1695232"/>
            <a:ext cx="5019008" cy="715134"/>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ko-KR" sz="2800" b="1" spc="300" dirty="0" err="1" smtClean="0">
                <a:latin typeface="나눔바른고딕OTF" panose="02020603020101020101" pitchFamily="18" charset="-127"/>
                <a:ea typeface="나눔바른고딕OTF" panose="02020603020101020101" pitchFamily="18" charset="-127"/>
                <a:cs typeface="Lato" charset="0"/>
              </a:rPr>
              <a:t>IoT</a:t>
            </a:r>
            <a:r>
              <a:rPr lang="en-US" altLang="ko-KR" sz="2800" b="1" spc="300" dirty="0" smtClean="0">
                <a:latin typeface="나눔바른고딕OTF" panose="02020603020101020101" pitchFamily="18" charset="-127"/>
                <a:ea typeface="나눔바른고딕OTF" panose="02020603020101020101" pitchFamily="18" charset="-127"/>
                <a:cs typeface="Lato" charset="0"/>
              </a:rPr>
              <a:t> </a:t>
            </a:r>
            <a:r>
              <a:rPr lang="ko-KR" altLang="en-US" sz="2800" b="1" spc="300" dirty="0" smtClean="0">
                <a:latin typeface="나눔바른고딕OTF" panose="02020603020101020101" pitchFamily="18" charset="-127"/>
                <a:ea typeface="나눔바른고딕OTF" panose="02020603020101020101" pitchFamily="18" charset="-127"/>
                <a:cs typeface="Lato" charset="0"/>
              </a:rPr>
              <a:t>세이프 </a:t>
            </a:r>
            <a:r>
              <a:rPr lang="ko-KR" altLang="en-US" sz="2800" b="1" spc="300" dirty="0" err="1" smtClean="0">
                <a:latin typeface="나눔바른고딕OTF" panose="02020603020101020101" pitchFamily="18" charset="-127"/>
                <a:ea typeface="나눔바른고딕OTF" panose="02020603020101020101" pitchFamily="18" charset="-127"/>
                <a:cs typeface="Lato" charset="0"/>
              </a:rPr>
              <a:t>모빌리티</a:t>
            </a:r>
            <a:r>
              <a:rPr lang="ko-KR" altLang="en-US" sz="2800" b="1" spc="300" dirty="0" smtClean="0">
                <a:latin typeface="나눔바른고딕OTF" panose="02020603020101020101" pitchFamily="18" charset="-127"/>
                <a:ea typeface="나눔바른고딕OTF" panose="02020603020101020101" pitchFamily="18" charset="-127"/>
                <a:cs typeface="Lato" charset="0"/>
              </a:rPr>
              <a:t> 시스템</a:t>
            </a:r>
            <a:endParaRPr lang="en-US" sz="2800" b="1" spc="300" dirty="0">
              <a:latin typeface="나눔바른고딕OTF" panose="02020603020101020101" pitchFamily="18" charset="-127"/>
              <a:ea typeface="나눔바른고딕OTF" panose="02020603020101020101" pitchFamily="18" charset="-127"/>
              <a:cs typeface="Lato" charset="0"/>
            </a:endParaRPr>
          </a:p>
        </p:txBody>
      </p:sp>
      <p:sp>
        <p:nvSpPr>
          <p:cNvPr id="33" name="Subtitle 2"/>
          <p:cNvSpPr txBox="1">
            <a:spLocks/>
          </p:cNvSpPr>
          <p:nvPr/>
        </p:nvSpPr>
        <p:spPr>
          <a:xfrm>
            <a:off x="19850849" y="7575581"/>
            <a:ext cx="2817731" cy="278441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cxnSp>
        <p:nvCxnSpPr>
          <p:cNvPr id="35" name="Straight Connector 87"/>
          <p:cNvCxnSpPr/>
          <p:nvPr/>
        </p:nvCxnSpPr>
        <p:spPr>
          <a:xfrm>
            <a:off x="19146137" y="5506229"/>
            <a:ext cx="1" cy="311292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Oval 27"/>
          <p:cNvSpPr/>
          <p:nvPr/>
        </p:nvSpPr>
        <p:spPr>
          <a:xfrm>
            <a:off x="20657118" y="4397103"/>
            <a:ext cx="1611376" cy="16113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그림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flipH="1">
            <a:off x="2298296" y="4649792"/>
            <a:ext cx="1135431" cy="1135431"/>
          </a:xfrm>
          <a:prstGeom prst="rect">
            <a:avLst/>
          </a:prstGeom>
        </p:spPr>
      </p:pic>
      <p:pic>
        <p:nvPicPr>
          <p:cNvPr id="12" name="그림 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79060" y="4710174"/>
            <a:ext cx="1906024" cy="1061115"/>
          </a:xfrm>
          <a:prstGeom prst="rect">
            <a:avLst/>
          </a:prstGeom>
        </p:spPr>
      </p:pic>
      <p:pic>
        <p:nvPicPr>
          <p:cNvPr id="13" name="그림 12"/>
          <p:cNvPicPr>
            <a:picLocks noChangeAspect="1"/>
          </p:cNvPicPr>
          <p:nvPr/>
        </p:nvPicPr>
        <p:blipFill rotWithShape="1">
          <a:blip r:embed="rId5" cstate="email">
            <a:extLst>
              <a:ext uri="{28A0092B-C50C-407E-A947-70E740481C1C}">
                <a14:useLocalDpi xmlns:a14="http://schemas.microsoft.com/office/drawing/2010/main" val="0"/>
              </a:ext>
            </a:extLst>
          </a:blip>
          <a:srcRect l="21042" t="20153" r="22831" b="20659"/>
          <a:stretch/>
        </p:blipFill>
        <p:spPr>
          <a:xfrm>
            <a:off x="11637923" y="4600118"/>
            <a:ext cx="1143000" cy="1205346"/>
          </a:xfrm>
          <a:prstGeom prst="ellipse">
            <a:avLst/>
          </a:prstGeom>
        </p:spPr>
      </p:pic>
      <p:pic>
        <p:nvPicPr>
          <p:cNvPr id="15" name="그림 14"/>
          <p:cNvPicPr>
            <a:picLocks noChangeAspect="1"/>
          </p:cNvPicPr>
          <p:nvPr/>
        </p:nvPicPr>
        <p:blipFill rotWithShape="1">
          <a:blip r:embed="rId6" cstate="email">
            <a:extLst>
              <a:ext uri="{28A0092B-C50C-407E-A947-70E740481C1C}">
                <a14:useLocalDpi xmlns:a14="http://schemas.microsoft.com/office/drawing/2010/main" val="0"/>
              </a:ext>
            </a:extLst>
          </a:blip>
          <a:srcRect l="20874" t="23621" r="21241" b="23892"/>
          <a:stretch/>
        </p:blipFill>
        <p:spPr>
          <a:xfrm>
            <a:off x="16127662" y="4730956"/>
            <a:ext cx="1258809" cy="823067"/>
          </a:xfrm>
          <a:prstGeom prst="rect">
            <a:avLst/>
          </a:prstGeom>
        </p:spPr>
      </p:pic>
      <p:pic>
        <p:nvPicPr>
          <p:cNvPr id="16" name="그림 1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0842903" y="4660452"/>
            <a:ext cx="1160557" cy="1160557"/>
          </a:xfrm>
          <a:prstGeom prst="rect">
            <a:avLst/>
          </a:prstGeom>
        </p:spPr>
      </p:pic>
      <p:sp>
        <p:nvSpPr>
          <p:cNvPr id="46" name="TextBox 45"/>
          <p:cNvSpPr txBox="1"/>
          <p:nvPr/>
        </p:nvSpPr>
        <p:spPr>
          <a:xfrm>
            <a:off x="6327757" y="6326406"/>
            <a:ext cx="2176295" cy="954107"/>
          </a:xfrm>
          <a:prstGeom prst="rect">
            <a:avLst/>
          </a:prstGeom>
          <a:noFill/>
        </p:spPr>
        <p:txBody>
          <a:bodyPr wrap="square" rtlCol="0" anchor="ctr" anchorCtr="0">
            <a:spAutoFit/>
          </a:bodyPr>
          <a:lstStyle/>
          <a:p>
            <a:pPr algn="ctr"/>
            <a:r>
              <a:rPr lang="ko-KR" altLang="en-US" sz="2800" b="1" dirty="0" smtClean="0">
                <a:solidFill>
                  <a:schemeClr val="tx2"/>
                </a:solidFill>
                <a:latin typeface="Lato Black" charset="0"/>
                <a:ea typeface="Lato Black" charset="0"/>
                <a:cs typeface="Lato Black" charset="0"/>
              </a:rPr>
              <a:t>영유아 고립</a:t>
            </a:r>
            <a:endParaRPr lang="en-US" altLang="ko-KR" sz="2800" b="1" dirty="0" smtClean="0">
              <a:solidFill>
                <a:schemeClr val="tx2"/>
              </a:solidFill>
              <a:latin typeface="Lato Black" charset="0"/>
              <a:ea typeface="Lato Black" charset="0"/>
              <a:cs typeface="Lato Black" charset="0"/>
            </a:endParaRPr>
          </a:p>
          <a:p>
            <a:pPr algn="ctr"/>
            <a:r>
              <a:rPr lang="ko-KR" altLang="en-US" sz="2800" b="1" dirty="0" smtClean="0">
                <a:solidFill>
                  <a:schemeClr val="tx2"/>
                </a:solidFill>
                <a:latin typeface="Lato Black" charset="0"/>
                <a:ea typeface="Lato Black" charset="0"/>
                <a:cs typeface="Lato Black" charset="0"/>
              </a:rPr>
              <a:t>사고 방지</a:t>
            </a:r>
            <a:endParaRPr lang="en-US" sz="2800" b="1" dirty="0">
              <a:solidFill>
                <a:schemeClr val="tx2"/>
              </a:solidFill>
              <a:latin typeface="Lato Black" charset="0"/>
              <a:ea typeface="Lato Black" charset="0"/>
              <a:cs typeface="Lato Black" charset="0"/>
            </a:endParaRPr>
          </a:p>
        </p:txBody>
      </p:sp>
      <p:sp>
        <p:nvSpPr>
          <p:cNvPr id="47" name="TextBox 46"/>
          <p:cNvSpPr txBox="1"/>
          <p:nvPr/>
        </p:nvSpPr>
        <p:spPr>
          <a:xfrm>
            <a:off x="11353362" y="6326406"/>
            <a:ext cx="1626732" cy="954107"/>
          </a:xfrm>
          <a:prstGeom prst="rect">
            <a:avLst/>
          </a:prstGeom>
          <a:noFill/>
        </p:spPr>
        <p:txBody>
          <a:bodyPr wrap="square" rtlCol="0" anchor="ctr" anchorCtr="0">
            <a:spAutoFit/>
          </a:bodyPr>
          <a:lstStyle/>
          <a:p>
            <a:pPr algn="ctr"/>
            <a:r>
              <a:rPr lang="ko-KR" altLang="en-US" sz="2800" b="1" dirty="0" err="1" smtClean="0">
                <a:solidFill>
                  <a:schemeClr val="tx2"/>
                </a:solidFill>
                <a:latin typeface="Lato Black" charset="0"/>
                <a:ea typeface="Lato Black" charset="0"/>
                <a:cs typeface="Lato Black" charset="0"/>
              </a:rPr>
              <a:t>졸음감지</a:t>
            </a:r>
            <a:endParaRPr lang="en-US" altLang="ko-KR" sz="2800" b="1" dirty="0" smtClean="0">
              <a:solidFill>
                <a:schemeClr val="tx2"/>
              </a:solidFill>
              <a:latin typeface="Lato Black" charset="0"/>
              <a:ea typeface="Lato Black" charset="0"/>
              <a:cs typeface="Lato Black" charset="0"/>
            </a:endParaRPr>
          </a:p>
          <a:p>
            <a:pPr algn="ctr"/>
            <a:r>
              <a:rPr lang="ko-KR" altLang="en-US" sz="2800" b="1" dirty="0" smtClean="0">
                <a:solidFill>
                  <a:schemeClr val="tx2"/>
                </a:solidFill>
                <a:latin typeface="Lato Black" charset="0"/>
                <a:ea typeface="Lato Black" charset="0"/>
                <a:cs typeface="Lato Black" charset="0"/>
              </a:rPr>
              <a:t>및 </a:t>
            </a:r>
            <a:r>
              <a:rPr lang="ko-KR" altLang="en-US" sz="2800" b="1" dirty="0" err="1" smtClean="0">
                <a:solidFill>
                  <a:schemeClr val="tx2"/>
                </a:solidFill>
                <a:latin typeface="Lato Black" charset="0"/>
                <a:ea typeface="Lato Black" charset="0"/>
                <a:cs typeface="Lato Black" charset="0"/>
              </a:rPr>
              <a:t>알람</a:t>
            </a:r>
            <a:endParaRPr lang="en-US" sz="2800" b="1" dirty="0">
              <a:solidFill>
                <a:schemeClr val="tx2"/>
              </a:solidFill>
              <a:latin typeface="Lato Black" charset="0"/>
              <a:ea typeface="Lato Black" charset="0"/>
              <a:cs typeface="Lato Black" charset="0"/>
            </a:endParaRPr>
          </a:p>
        </p:txBody>
      </p:sp>
      <p:sp>
        <p:nvSpPr>
          <p:cNvPr id="48" name="TextBox 47"/>
          <p:cNvSpPr txBox="1"/>
          <p:nvPr/>
        </p:nvSpPr>
        <p:spPr>
          <a:xfrm>
            <a:off x="15665438" y="6326406"/>
            <a:ext cx="2269270" cy="954107"/>
          </a:xfrm>
          <a:prstGeom prst="rect">
            <a:avLst/>
          </a:prstGeom>
          <a:noFill/>
        </p:spPr>
        <p:txBody>
          <a:bodyPr wrap="square" rtlCol="0" anchor="ctr" anchorCtr="0">
            <a:spAutoFit/>
          </a:bodyPr>
          <a:lstStyle/>
          <a:p>
            <a:pPr algn="ctr"/>
            <a:r>
              <a:rPr lang="ko-KR" altLang="en-US" sz="2800" b="1" dirty="0" smtClean="0">
                <a:solidFill>
                  <a:schemeClr val="tx2"/>
                </a:solidFill>
                <a:latin typeface="Lato Black" charset="0"/>
                <a:ea typeface="Lato Black" charset="0"/>
                <a:cs typeface="Lato Black" charset="0"/>
              </a:rPr>
              <a:t>교통사고</a:t>
            </a:r>
            <a:endParaRPr lang="en-US" altLang="ko-KR" sz="2800" b="1" dirty="0" smtClean="0">
              <a:solidFill>
                <a:schemeClr val="tx2"/>
              </a:solidFill>
              <a:latin typeface="Lato Black" charset="0"/>
              <a:ea typeface="Lato Black" charset="0"/>
              <a:cs typeface="Lato Black" charset="0"/>
            </a:endParaRPr>
          </a:p>
          <a:p>
            <a:pPr algn="ctr"/>
            <a:r>
              <a:rPr lang="ko-KR" altLang="en-US" sz="2800" b="1" dirty="0" smtClean="0">
                <a:solidFill>
                  <a:schemeClr val="tx2"/>
                </a:solidFill>
                <a:latin typeface="Lato Black" charset="0"/>
                <a:ea typeface="Lato Black" charset="0"/>
                <a:cs typeface="Lato Black" charset="0"/>
              </a:rPr>
              <a:t>감지 및 신고</a:t>
            </a:r>
            <a:endParaRPr lang="en-US" sz="2800" b="1" dirty="0">
              <a:solidFill>
                <a:schemeClr val="tx2"/>
              </a:solidFill>
              <a:latin typeface="Lato Black" charset="0"/>
              <a:ea typeface="Lato Black" charset="0"/>
              <a:cs typeface="Lato Black" charset="0"/>
            </a:endParaRPr>
          </a:p>
        </p:txBody>
      </p:sp>
      <p:sp>
        <p:nvSpPr>
          <p:cNvPr id="49" name="TextBox 48"/>
          <p:cNvSpPr txBox="1"/>
          <p:nvPr/>
        </p:nvSpPr>
        <p:spPr>
          <a:xfrm>
            <a:off x="20649440" y="6110962"/>
            <a:ext cx="1626732" cy="1384995"/>
          </a:xfrm>
          <a:prstGeom prst="rect">
            <a:avLst/>
          </a:prstGeom>
          <a:noFill/>
        </p:spPr>
        <p:txBody>
          <a:bodyPr wrap="square" rtlCol="0" anchor="ctr" anchorCtr="0">
            <a:spAutoFit/>
          </a:bodyPr>
          <a:lstStyle/>
          <a:p>
            <a:pPr algn="ctr"/>
            <a:r>
              <a:rPr lang="ko-KR" altLang="en-US" sz="2800" b="1" dirty="0" smtClean="0">
                <a:solidFill>
                  <a:schemeClr val="tx2"/>
                </a:solidFill>
                <a:latin typeface="Lato Black" charset="0"/>
                <a:ea typeface="Lato Black" charset="0"/>
                <a:cs typeface="Lato Black" charset="0"/>
              </a:rPr>
              <a:t>차량 밀집지역 확인</a:t>
            </a:r>
            <a:endParaRPr lang="en-US" sz="2800"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41663653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465651" y="480276"/>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lang="ko-KR" altLang="en-US" sz="5998" kern="0" dirty="0" smtClean="0">
                <a:latin typeface="나눔바른고딕OTF" panose="02020603020101020101" pitchFamily="18" charset="-127"/>
                <a:ea typeface="나눔바른고딕OTF" panose="02020603020101020101" pitchFamily="18" charset="-127"/>
                <a:cs typeface="Helvetica"/>
              </a:rPr>
              <a:t>핵심 기술 구현 방안</a:t>
            </a:r>
            <a:endParaRPr sz="5998" kern="0" dirty="0">
              <a:latin typeface="나눔바른고딕OTF" panose="02020603020101020101" pitchFamily="18" charset="-127"/>
              <a:ea typeface="나눔바른고딕OTF" panose="02020603020101020101" pitchFamily="18" charset="-127"/>
              <a:cs typeface="Helvetica"/>
            </a:endParaRPr>
          </a:p>
        </p:txBody>
      </p:sp>
      <p:sp>
        <p:nvSpPr>
          <p:cNvPr id="7" name="Subtitle 2"/>
          <p:cNvSpPr txBox="1">
            <a:spLocks/>
          </p:cNvSpPr>
          <p:nvPr/>
        </p:nvSpPr>
        <p:spPr>
          <a:xfrm>
            <a:off x="9998875" y="1695232"/>
            <a:ext cx="4421087"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ko-KR" sz="2800" b="1" spc="300" dirty="0" smtClean="0">
                <a:latin typeface="나눔바른고딕OTF" panose="02020603020101020101" pitchFamily="18" charset="-127"/>
                <a:ea typeface="나눔바른고딕OTF" panose="02020603020101020101" pitchFamily="18" charset="-127"/>
                <a:cs typeface="Lato" charset="0"/>
              </a:rPr>
              <a:t>1.</a:t>
            </a:r>
            <a:r>
              <a:rPr lang="ko-KR" altLang="en-US" sz="2800" b="1" spc="300" dirty="0" smtClean="0">
                <a:latin typeface="나눔바른고딕OTF" panose="02020603020101020101" pitchFamily="18" charset="-127"/>
                <a:ea typeface="나눔바른고딕OTF" panose="02020603020101020101" pitchFamily="18" charset="-127"/>
                <a:cs typeface="Lato" charset="0"/>
              </a:rPr>
              <a:t>영유아 </a:t>
            </a:r>
            <a:r>
              <a:rPr lang="ko-KR" altLang="en-US" sz="2800" b="1" spc="300" dirty="0" err="1" smtClean="0">
                <a:latin typeface="나눔바른고딕OTF" panose="02020603020101020101" pitchFamily="18" charset="-127"/>
                <a:ea typeface="나눔바른고딕OTF" panose="02020603020101020101" pitchFamily="18" charset="-127"/>
                <a:cs typeface="Lato" charset="0"/>
              </a:rPr>
              <a:t>고립사고</a:t>
            </a:r>
            <a:r>
              <a:rPr lang="ko-KR" altLang="en-US" sz="2800" b="1" spc="300" dirty="0" smtClean="0">
                <a:latin typeface="나눔바른고딕OTF" panose="02020603020101020101" pitchFamily="18" charset="-127"/>
                <a:ea typeface="나눔바른고딕OTF" panose="02020603020101020101" pitchFamily="18" charset="-127"/>
                <a:cs typeface="Lato" charset="0"/>
              </a:rPr>
              <a:t> 방지</a:t>
            </a:r>
            <a:endParaRPr lang="en-US" sz="2800" b="1" spc="300" dirty="0">
              <a:latin typeface="나눔바른고딕OTF" panose="02020603020101020101" pitchFamily="18" charset="-127"/>
              <a:ea typeface="나눔바른고딕OTF" panose="02020603020101020101" pitchFamily="18" charset="-127"/>
              <a:cs typeface="Lato" charset="0"/>
            </a:endParaRPr>
          </a:p>
        </p:txBody>
      </p:sp>
      <p:pic>
        <p:nvPicPr>
          <p:cNvPr id="2050" name="Picture 2" descr="뒷좌석 어린이 안전을 위한 레이더 기반 후석 승객 알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06" y="4477578"/>
            <a:ext cx="8474300" cy="4760843"/>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08834" y="3420831"/>
            <a:ext cx="2539862" cy="2539862"/>
          </a:xfrm>
          <a:prstGeom prst="rect">
            <a:avLst/>
          </a:prstGeom>
        </p:spPr>
      </p:pic>
      <p:sp>
        <p:nvSpPr>
          <p:cNvPr id="8" name="TextBox 7"/>
          <p:cNvSpPr txBox="1"/>
          <p:nvPr/>
        </p:nvSpPr>
        <p:spPr>
          <a:xfrm>
            <a:off x="7904662" y="3420831"/>
            <a:ext cx="1919754" cy="754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087443" rtl="0" fontAlgn="auto" latinLnBrk="0" hangingPunct="0">
              <a:lnSpc>
                <a:spcPct val="100000"/>
              </a:lnSpc>
              <a:spcBef>
                <a:spcPts val="0"/>
              </a:spcBef>
              <a:spcAft>
                <a:spcPts val="0"/>
              </a:spcAft>
              <a:buClrTx/>
              <a:buSzTx/>
              <a:buFontTx/>
              <a:buNone/>
              <a:tabLst/>
            </a:pPr>
            <a:r>
              <a:rPr lang="en-US" altLang="ko-KR" sz="4300" dirty="0" smtClean="0">
                <a:solidFill>
                  <a:schemeClr val="tx2"/>
                </a:solidFill>
                <a:latin typeface="나눔바른고딕OTF" panose="02020603020101020101" pitchFamily="18" charset="-127"/>
                <a:ea typeface="나눔바른고딕OTF" panose="02020603020101020101" pitchFamily="18" charset="-127"/>
                <a:cs typeface="Calibri"/>
                <a:sym typeface="Calibri"/>
              </a:rPr>
              <a:t>PRI</a:t>
            </a:r>
            <a:r>
              <a:rPr lang="ko-KR" altLang="en-US" sz="4300" dirty="0" smtClean="0">
                <a:solidFill>
                  <a:schemeClr val="tx2"/>
                </a:solidFill>
                <a:latin typeface="나눔바른고딕OTF" panose="02020603020101020101" pitchFamily="18" charset="-127"/>
                <a:ea typeface="나눔바른고딕OTF" panose="02020603020101020101" pitchFamily="18" charset="-127"/>
                <a:cs typeface="Calibri"/>
                <a:sym typeface="Calibri"/>
              </a:rPr>
              <a:t>센서</a:t>
            </a:r>
            <a:endParaRPr kumimoji="0" lang="ko-KR" altLang="en-US" sz="4300" b="0" i="0" u="none" strike="noStrike" cap="none" spc="0" normalizeH="0" baseline="0" dirty="0">
              <a:ln>
                <a:noFill/>
              </a:ln>
              <a:solidFill>
                <a:schemeClr val="tx2"/>
              </a:solidFill>
              <a:effectLst/>
              <a:uFillTx/>
              <a:latin typeface="나눔바른고딕OTF" panose="02020603020101020101" pitchFamily="18" charset="-127"/>
              <a:ea typeface="나눔바른고딕OTF" panose="02020603020101020101" pitchFamily="18" charset="-127"/>
              <a:cs typeface="Calibri"/>
              <a:sym typeface="Calibri"/>
            </a:endParaRPr>
          </a:p>
        </p:txBody>
      </p:sp>
      <p:pic>
        <p:nvPicPr>
          <p:cNvPr id="9" name="그림 8"/>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0637153" y="4120914"/>
            <a:ext cx="4334476" cy="4334476"/>
          </a:xfrm>
          <a:prstGeom prst="rect">
            <a:avLst/>
          </a:prstGeom>
        </p:spPr>
      </p:pic>
      <p:pic>
        <p:nvPicPr>
          <p:cNvPr id="10" name="그림 9"/>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537243" y="5252576"/>
            <a:ext cx="3394074" cy="3394074"/>
          </a:xfrm>
          <a:prstGeom prst="rect">
            <a:avLst/>
          </a:prstGeom>
        </p:spPr>
      </p:pic>
      <p:pic>
        <p:nvPicPr>
          <p:cNvPr id="11" name="그림 1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3797808" y="5434242"/>
            <a:ext cx="2834034" cy="2834034"/>
          </a:xfrm>
          <a:prstGeom prst="rect">
            <a:avLst/>
          </a:prstGeom>
        </p:spPr>
      </p:pic>
      <p:pic>
        <p:nvPicPr>
          <p:cNvPr id="12" name="그림 11"/>
          <p:cNvPicPr>
            <a:picLocks noChangeAspect="1"/>
          </p:cNvPicPr>
          <p:nvPr/>
        </p:nvPicPr>
        <p:blipFill rotWithShape="1">
          <a:blip r:embed="rId8" cstate="email">
            <a:extLst>
              <a:ext uri="{28A0092B-C50C-407E-A947-70E740481C1C}">
                <a14:useLocalDpi xmlns:a14="http://schemas.microsoft.com/office/drawing/2010/main" val="0"/>
              </a:ext>
            </a:extLst>
          </a:blip>
          <a:srcRect l="13002" r="13222"/>
          <a:stretch/>
        </p:blipFill>
        <p:spPr>
          <a:xfrm>
            <a:off x="17498333" y="5434242"/>
            <a:ext cx="3790988" cy="2569215"/>
          </a:xfrm>
          <a:prstGeom prst="rect">
            <a:avLst/>
          </a:prstGeom>
        </p:spPr>
      </p:pic>
      <p:sp>
        <p:nvSpPr>
          <p:cNvPr id="14" name="TextBox 13"/>
          <p:cNvSpPr txBox="1"/>
          <p:nvPr/>
        </p:nvSpPr>
        <p:spPr>
          <a:xfrm>
            <a:off x="10249637" y="8646650"/>
            <a:ext cx="2060819" cy="754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087443" rtl="0" fontAlgn="auto" latinLnBrk="0" hangingPunct="0">
              <a:lnSpc>
                <a:spcPct val="100000"/>
              </a:lnSpc>
              <a:spcBef>
                <a:spcPts val="0"/>
              </a:spcBef>
              <a:spcAft>
                <a:spcPts val="0"/>
              </a:spcAft>
              <a:buClrTx/>
              <a:buSzTx/>
              <a:buFontTx/>
              <a:buNone/>
              <a:tabLst/>
            </a:pPr>
            <a:r>
              <a:rPr lang="ko-KR" altLang="en-US" sz="4300" dirty="0" err="1" smtClean="0">
                <a:solidFill>
                  <a:schemeClr val="tx2"/>
                </a:solidFill>
                <a:latin typeface="나눔바른고딕OTF" panose="02020603020101020101" pitchFamily="18" charset="-127"/>
                <a:ea typeface="나눔바른고딕OTF" panose="02020603020101020101" pitchFamily="18" charset="-127"/>
                <a:cs typeface="Calibri"/>
                <a:sym typeface="Calibri"/>
              </a:rPr>
              <a:t>라떼판다</a:t>
            </a:r>
            <a:endParaRPr kumimoji="0" lang="ko-KR" altLang="en-US" sz="4300" b="0" i="0" u="none" strike="noStrike" cap="none" spc="0" normalizeH="0" baseline="0" dirty="0">
              <a:ln>
                <a:noFill/>
              </a:ln>
              <a:solidFill>
                <a:schemeClr val="tx2"/>
              </a:solidFill>
              <a:effectLst/>
              <a:uFillTx/>
              <a:latin typeface="나눔바른고딕OTF" panose="02020603020101020101" pitchFamily="18" charset="-127"/>
              <a:ea typeface="나눔바른고딕OTF" panose="02020603020101020101" pitchFamily="18" charset="-127"/>
              <a:cs typeface="Calibri"/>
              <a:sym typeface="Calibri"/>
            </a:endParaRPr>
          </a:p>
        </p:txBody>
      </p:sp>
      <p:sp>
        <p:nvSpPr>
          <p:cNvPr id="15" name="TextBox 14"/>
          <p:cNvSpPr txBox="1"/>
          <p:nvPr/>
        </p:nvSpPr>
        <p:spPr>
          <a:xfrm>
            <a:off x="14254948" y="8646650"/>
            <a:ext cx="1744899" cy="754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087443" rtl="0" fontAlgn="auto" latinLnBrk="0" hangingPunct="0">
              <a:lnSpc>
                <a:spcPct val="100000"/>
              </a:lnSpc>
              <a:spcBef>
                <a:spcPts val="0"/>
              </a:spcBef>
              <a:spcAft>
                <a:spcPts val="0"/>
              </a:spcAft>
              <a:buClrTx/>
              <a:buSzTx/>
              <a:buFontTx/>
              <a:buNone/>
              <a:tabLst/>
            </a:pPr>
            <a:r>
              <a:rPr lang="en-US" altLang="ko-KR" sz="4300" dirty="0" smtClean="0">
                <a:solidFill>
                  <a:schemeClr val="tx2"/>
                </a:solidFill>
                <a:latin typeface="나눔바른고딕OTF" panose="02020603020101020101" pitchFamily="18" charset="-127"/>
                <a:ea typeface="나눔바른고딕OTF" panose="02020603020101020101" pitchFamily="18" charset="-127"/>
                <a:cs typeface="Calibri"/>
                <a:sym typeface="Calibri"/>
              </a:rPr>
              <a:t>Server</a:t>
            </a:r>
            <a:endParaRPr kumimoji="0" lang="ko-KR" altLang="en-US" sz="4300" b="0" i="0" u="none" strike="noStrike" cap="none" spc="0" normalizeH="0" baseline="0" dirty="0">
              <a:ln>
                <a:noFill/>
              </a:ln>
              <a:solidFill>
                <a:schemeClr val="tx2"/>
              </a:solidFill>
              <a:effectLst/>
              <a:uFillTx/>
              <a:latin typeface="나눔바른고딕OTF" panose="02020603020101020101" pitchFamily="18" charset="-127"/>
              <a:ea typeface="나눔바른고딕OTF" panose="02020603020101020101" pitchFamily="18" charset="-127"/>
              <a:cs typeface="Calibri"/>
              <a:sym typeface="Calibri"/>
            </a:endParaRPr>
          </a:p>
        </p:txBody>
      </p:sp>
      <p:sp>
        <p:nvSpPr>
          <p:cNvPr id="16" name="TextBox 15"/>
          <p:cNvSpPr txBox="1"/>
          <p:nvPr/>
        </p:nvSpPr>
        <p:spPr>
          <a:xfrm>
            <a:off x="18433950" y="8646650"/>
            <a:ext cx="1238479" cy="754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087443" rtl="0" fontAlgn="auto" latinLnBrk="0" hangingPunct="0">
              <a:lnSpc>
                <a:spcPct val="100000"/>
              </a:lnSpc>
              <a:spcBef>
                <a:spcPts val="0"/>
              </a:spcBef>
              <a:spcAft>
                <a:spcPts val="0"/>
              </a:spcAft>
              <a:buClrTx/>
              <a:buSzTx/>
              <a:buFontTx/>
              <a:buNone/>
              <a:tabLst/>
            </a:pPr>
            <a:r>
              <a:rPr lang="en-US" altLang="ko-KR" sz="4300" dirty="0" smtClean="0">
                <a:solidFill>
                  <a:schemeClr val="tx2"/>
                </a:solidFill>
                <a:latin typeface="나눔바른고딕OTF" panose="02020603020101020101" pitchFamily="18" charset="-127"/>
                <a:ea typeface="나눔바른고딕OTF" panose="02020603020101020101" pitchFamily="18" charset="-127"/>
                <a:cs typeface="Calibri"/>
                <a:sym typeface="Calibri"/>
              </a:rPr>
              <a:t>FCM</a:t>
            </a:r>
            <a:endParaRPr kumimoji="0" lang="ko-KR" altLang="en-US" sz="4300" b="0" i="0" u="none" strike="noStrike" cap="none" spc="0" normalizeH="0" baseline="0" dirty="0">
              <a:ln>
                <a:noFill/>
              </a:ln>
              <a:solidFill>
                <a:schemeClr val="tx2"/>
              </a:solidFill>
              <a:effectLst/>
              <a:uFillTx/>
              <a:latin typeface="나눔바른고딕OTF" panose="02020603020101020101" pitchFamily="18" charset="-127"/>
              <a:ea typeface="나눔바른고딕OTF" panose="02020603020101020101" pitchFamily="18" charset="-127"/>
              <a:cs typeface="Calibri"/>
              <a:sym typeface="Calibri"/>
            </a:endParaRPr>
          </a:p>
        </p:txBody>
      </p:sp>
      <p:sp>
        <p:nvSpPr>
          <p:cNvPr id="17" name="TextBox 16"/>
          <p:cNvSpPr txBox="1"/>
          <p:nvPr/>
        </p:nvSpPr>
        <p:spPr>
          <a:xfrm>
            <a:off x="21527920" y="8606500"/>
            <a:ext cx="2552941" cy="14157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1087443" rtl="0" fontAlgn="auto" latinLnBrk="0" hangingPunct="0">
              <a:lnSpc>
                <a:spcPct val="100000"/>
              </a:lnSpc>
              <a:spcBef>
                <a:spcPts val="0"/>
              </a:spcBef>
              <a:spcAft>
                <a:spcPts val="0"/>
              </a:spcAft>
              <a:buClrTx/>
              <a:buSzTx/>
              <a:buFontTx/>
              <a:buNone/>
              <a:tabLst/>
            </a:pPr>
            <a:r>
              <a:rPr lang="ko-KR" altLang="en-US" sz="4300" dirty="0" smtClean="0">
                <a:solidFill>
                  <a:schemeClr val="tx2"/>
                </a:solidFill>
                <a:latin typeface="나눔바른고딕OTF" panose="02020603020101020101" pitchFamily="18" charset="-127"/>
                <a:ea typeface="나눔바른고딕OTF" panose="02020603020101020101" pitchFamily="18" charset="-127"/>
                <a:cs typeface="Calibri"/>
                <a:sym typeface="Calibri"/>
              </a:rPr>
              <a:t>안드로이드</a:t>
            </a:r>
            <a:endParaRPr lang="en-US" altLang="ko-KR" sz="4300" dirty="0" smtClean="0">
              <a:solidFill>
                <a:schemeClr val="tx2"/>
              </a:solidFill>
              <a:latin typeface="나눔바른고딕OTF" panose="02020603020101020101" pitchFamily="18" charset="-127"/>
              <a:ea typeface="나눔바른고딕OTF" panose="02020603020101020101" pitchFamily="18" charset="-127"/>
              <a:cs typeface="Calibri"/>
              <a:sym typeface="Calibri"/>
            </a:endParaRPr>
          </a:p>
          <a:p>
            <a:pPr marL="0" marR="0" indent="0" algn="ctr" defTabSz="1087443" rtl="0" fontAlgn="auto" latinLnBrk="0" hangingPunct="0">
              <a:lnSpc>
                <a:spcPct val="100000"/>
              </a:lnSpc>
              <a:spcBef>
                <a:spcPts val="0"/>
              </a:spcBef>
              <a:spcAft>
                <a:spcPts val="0"/>
              </a:spcAft>
              <a:buClrTx/>
              <a:buSzTx/>
              <a:buFontTx/>
              <a:buNone/>
              <a:tabLst/>
            </a:pPr>
            <a:r>
              <a:rPr kumimoji="0" lang="ko-KR" altLang="en-US" sz="4300" b="0" i="0" u="none" strike="noStrike" cap="none" spc="0" normalizeH="0" baseline="0" dirty="0" smtClean="0">
                <a:ln>
                  <a:noFill/>
                </a:ln>
                <a:solidFill>
                  <a:schemeClr val="tx2"/>
                </a:solidFill>
                <a:effectLst/>
                <a:uFillTx/>
                <a:latin typeface="나눔바른고딕OTF" panose="02020603020101020101" pitchFamily="18" charset="-127"/>
                <a:ea typeface="나눔바른고딕OTF" panose="02020603020101020101" pitchFamily="18" charset="-127"/>
                <a:cs typeface="Calibri"/>
                <a:sym typeface="Calibri"/>
              </a:rPr>
              <a:t>스마트폰</a:t>
            </a:r>
            <a:endParaRPr kumimoji="0" lang="ko-KR" altLang="en-US" sz="4300" b="0" i="0" u="none" strike="noStrike" cap="none" spc="0" normalizeH="0" baseline="0" dirty="0">
              <a:ln>
                <a:noFill/>
              </a:ln>
              <a:solidFill>
                <a:schemeClr val="tx2"/>
              </a:solidFill>
              <a:effectLst/>
              <a:uFillTx/>
              <a:latin typeface="나눔바른고딕OTF" panose="02020603020101020101" pitchFamily="18" charset="-127"/>
              <a:ea typeface="나눔바른고딕OTF" panose="02020603020101020101" pitchFamily="18" charset="-127"/>
              <a:cs typeface="Calibri"/>
              <a:sym typeface="Calibri"/>
            </a:endParaRPr>
          </a:p>
        </p:txBody>
      </p:sp>
      <p:cxnSp>
        <p:nvCxnSpPr>
          <p:cNvPr id="19" name="구부러진 연결선 18"/>
          <p:cNvCxnSpPr>
            <a:stCxn id="2" idx="3"/>
            <a:endCxn id="10" idx="0"/>
          </p:cNvCxnSpPr>
          <p:nvPr/>
        </p:nvCxnSpPr>
        <p:spPr>
          <a:xfrm>
            <a:off x="10048696" y="4690762"/>
            <a:ext cx="1185584" cy="561814"/>
          </a:xfrm>
          <a:prstGeom prst="curvedConnector2">
            <a:avLst/>
          </a:prstGeom>
          <a:noFill/>
          <a:ln w="762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직선 화살표 연결선 24"/>
          <p:cNvCxnSpPr>
            <a:stCxn id="10" idx="3"/>
          </p:cNvCxnSpPr>
          <p:nvPr/>
        </p:nvCxnSpPr>
        <p:spPr>
          <a:xfrm>
            <a:off x="12931317" y="6949613"/>
            <a:ext cx="611237" cy="0"/>
          </a:xfrm>
          <a:prstGeom prst="straightConnector1">
            <a:avLst/>
          </a:prstGeom>
          <a:noFill/>
          <a:ln w="762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직선 화살표 연결선 27"/>
          <p:cNvCxnSpPr/>
          <p:nvPr/>
        </p:nvCxnSpPr>
        <p:spPr>
          <a:xfrm>
            <a:off x="16911999" y="6949613"/>
            <a:ext cx="611237" cy="0"/>
          </a:xfrm>
          <a:prstGeom prst="straightConnector1">
            <a:avLst/>
          </a:prstGeom>
          <a:noFill/>
          <a:ln w="762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직선 화살표 연결선 28"/>
          <p:cNvCxnSpPr/>
          <p:nvPr/>
        </p:nvCxnSpPr>
        <p:spPr>
          <a:xfrm>
            <a:off x="21222301" y="6949613"/>
            <a:ext cx="445003" cy="0"/>
          </a:xfrm>
          <a:prstGeom prst="straightConnector1">
            <a:avLst/>
          </a:prstGeom>
          <a:noFill/>
          <a:ln w="762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1708078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465651" y="480276"/>
            <a:ext cx="9446348" cy="1131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8716" tIns="108716" rIns="108716" bIns="108716" anchor="ctr">
            <a:spAutoFit/>
          </a:bodyPr>
          <a:lstStyle>
            <a:lvl1pPr algn="ctr">
              <a:defRPr sz="6000">
                <a:solidFill>
                  <a:srgbClr val="494949"/>
                </a:solidFill>
                <a:latin typeface="+mn-lt"/>
                <a:ea typeface="+mn-ea"/>
                <a:cs typeface="+mn-cs"/>
                <a:sym typeface="Helvetica"/>
              </a:defRPr>
            </a:lvl1pPr>
          </a:lstStyle>
          <a:p>
            <a:pPr defTabSz="1087117" hangingPunct="0"/>
            <a:r>
              <a:rPr lang="ko-KR" altLang="en-US" sz="5998" kern="0" dirty="0" smtClean="0">
                <a:latin typeface="나눔바른고딕OTF" panose="02020603020101020101" pitchFamily="18" charset="-127"/>
                <a:ea typeface="나눔바른고딕OTF" panose="02020603020101020101" pitchFamily="18" charset="-127"/>
                <a:cs typeface="Helvetica"/>
              </a:rPr>
              <a:t>핵심 기술 구현 방안</a:t>
            </a:r>
            <a:endParaRPr sz="5998" kern="0" dirty="0">
              <a:latin typeface="나눔바른고딕OTF" panose="02020603020101020101" pitchFamily="18" charset="-127"/>
              <a:ea typeface="나눔바른고딕OTF" panose="02020603020101020101" pitchFamily="18" charset="-127"/>
              <a:cs typeface="Helvetica"/>
            </a:endParaRPr>
          </a:p>
        </p:txBody>
      </p:sp>
      <p:sp>
        <p:nvSpPr>
          <p:cNvPr id="7" name="Subtitle 2"/>
          <p:cNvSpPr txBox="1">
            <a:spLocks/>
          </p:cNvSpPr>
          <p:nvPr/>
        </p:nvSpPr>
        <p:spPr>
          <a:xfrm>
            <a:off x="10058184" y="1695232"/>
            <a:ext cx="4302465"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ko-KR" sz="2800" b="1" spc="300" dirty="0" smtClean="0">
                <a:latin typeface="나눔바른고딕OTF" panose="02020603020101020101" pitchFamily="18" charset="-127"/>
                <a:ea typeface="나눔바른고딕OTF" panose="02020603020101020101" pitchFamily="18" charset="-127"/>
                <a:cs typeface="Lato" charset="0"/>
              </a:rPr>
              <a:t>1.</a:t>
            </a:r>
            <a:r>
              <a:rPr lang="ko-KR" altLang="en-US" sz="2800" b="1" spc="300" dirty="0" smtClean="0">
                <a:latin typeface="나눔바른고딕OTF" panose="02020603020101020101" pitchFamily="18" charset="-127"/>
                <a:ea typeface="나눔바른고딕OTF" panose="02020603020101020101" pitchFamily="18" charset="-127"/>
                <a:cs typeface="Lato" charset="0"/>
              </a:rPr>
              <a:t>영유아 </a:t>
            </a:r>
            <a:r>
              <a:rPr lang="ko-KR" altLang="en-US" sz="2800" b="1" spc="300" dirty="0" err="1" smtClean="0">
                <a:latin typeface="나눔바른고딕OTF" panose="02020603020101020101" pitchFamily="18" charset="-127"/>
                <a:ea typeface="나눔바른고딕OTF" panose="02020603020101020101" pitchFamily="18" charset="-127"/>
                <a:cs typeface="Lato" charset="0"/>
              </a:rPr>
              <a:t>고립사고</a:t>
            </a:r>
            <a:r>
              <a:rPr lang="ko-KR" altLang="en-US" sz="2800" b="1" spc="300" dirty="0" smtClean="0">
                <a:latin typeface="나눔바른고딕OTF" panose="02020603020101020101" pitchFamily="18" charset="-127"/>
                <a:ea typeface="나눔바른고딕OTF" panose="02020603020101020101" pitchFamily="18" charset="-127"/>
                <a:cs typeface="Lato" charset="0"/>
              </a:rPr>
              <a:t> 방지</a:t>
            </a:r>
            <a:endParaRPr lang="en-US" sz="2800" b="1" spc="300" dirty="0">
              <a:latin typeface="나눔바른고딕OTF" panose="02020603020101020101" pitchFamily="18" charset="-127"/>
              <a:ea typeface="나눔바른고딕OTF" panose="02020603020101020101" pitchFamily="18" charset="-127"/>
              <a:cs typeface="Lato" charset="0"/>
            </a:endParaRPr>
          </a:p>
        </p:txBody>
      </p:sp>
      <p:pic>
        <p:nvPicPr>
          <p:cNvPr id="2" name="그림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67727" y="4368800"/>
            <a:ext cx="4913109" cy="4483494"/>
          </a:xfrm>
          <a:prstGeom prst="rect">
            <a:avLst/>
          </a:prstGeom>
        </p:spPr>
      </p:pic>
      <p:sp>
        <p:nvSpPr>
          <p:cNvPr id="8" name="TextBox 7"/>
          <p:cNvSpPr txBox="1"/>
          <p:nvPr/>
        </p:nvSpPr>
        <p:spPr>
          <a:xfrm>
            <a:off x="9432086" y="7696179"/>
            <a:ext cx="4640361"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087443" rtl="0" fontAlgn="auto" latinLnBrk="0" hangingPunct="0">
              <a:lnSpc>
                <a:spcPct val="100000"/>
              </a:lnSpc>
              <a:spcBef>
                <a:spcPts val="0"/>
              </a:spcBef>
              <a:spcAft>
                <a:spcPts val="0"/>
              </a:spcAft>
              <a:buClrTx/>
              <a:buSzTx/>
              <a:buFontTx/>
              <a:buNone/>
              <a:tabLst/>
            </a:pPr>
            <a:r>
              <a:rPr lang="en-US" altLang="ko-KR" sz="4800" dirty="0" smtClean="0">
                <a:solidFill>
                  <a:schemeClr val="tx2"/>
                </a:solidFill>
                <a:latin typeface="나눔바른고딕OTF" panose="02020603020101020101" pitchFamily="18" charset="-127"/>
                <a:ea typeface="나눔바른고딕OTF" panose="02020603020101020101" pitchFamily="18" charset="-127"/>
                <a:cs typeface="Calibri"/>
                <a:sym typeface="Calibri"/>
              </a:rPr>
              <a:t>PRI</a:t>
            </a:r>
            <a:r>
              <a:rPr lang="ko-KR" altLang="en-US" sz="4800" dirty="0" smtClean="0">
                <a:solidFill>
                  <a:schemeClr val="tx2"/>
                </a:solidFill>
                <a:latin typeface="나눔바른고딕OTF" panose="02020603020101020101" pitchFamily="18" charset="-127"/>
                <a:ea typeface="나눔바른고딕OTF" panose="02020603020101020101" pitchFamily="18" charset="-127"/>
                <a:cs typeface="Calibri"/>
                <a:sym typeface="Calibri"/>
              </a:rPr>
              <a:t>센서</a:t>
            </a:r>
            <a:endParaRPr kumimoji="0" lang="ko-KR" altLang="en-US" sz="4800" b="0" i="0" u="none" strike="noStrike" cap="none" spc="0" normalizeH="0" baseline="0" dirty="0">
              <a:ln>
                <a:noFill/>
              </a:ln>
              <a:solidFill>
                <a:schemeClr val="tx2"/>
              </a:solidFill>
              <a:effectLst/>
              <a:uFillTx/>
              <a:latin typeface="나눔바른고딕OTF" panose="02020603020101020101" pitchFamily="18" charset="-127"/>
              <a:ea typeface="나눔바른고딕OTF" panose="02020603020101020101" pitchFamily="18" charset="-127"/>
              <a:cs typeface="Calibri"/>
              <a:sym typeface="Calibri"/>
            </a:endParaRPr>
          </a:p>
        </p:txBody>
      </p:sp>
      <p:pic>
        <p:nvPicPr>
          <p:cNvPr id="20" name="Picture 2" descr="뒷좌석 어린이 안전을 위한 레이더 기반 후석 승객 알림"/>
          <p:cNvPicPr>
            <a:picLocks noChangeAspect="1" noChangeArrowheads="1"/>
          </p:cNvPicPr>
          <p:nvPr/>
        </p:nvPicPr>
        <p:blipFill rotWithShape="1">
          <a:blip r:embed="rId4">
            <a:extLst>
              <a:ext uri="{28A0092B-C50C-407E-A947-70E740481C1C}">
                <a14:useLocalDpi xmlns:a14="http://schemas.microsoft.com/office/drawing/2010/main" val="0"/>
              </a:ext>
            </a:extLst>
          </a:blip>
          <a:srcRect l="71971" t="4499" r="2754" b="53844"/>
          <a:stretch/>
        </p:blipFill>
        <p:spPr bwMode="auto">
          <a:xfrm>
            <a:off x="787458" y="5001280"/>
            <a:ext cx="4010512" cy="371343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화살표 연결선 5"/>
          <p:cNvCxnSpPr/>
          <p:nvPr/>
        </p:nvCxnSpPr>
        <p:spPr>
          <a:xfrm>
            <a:off x="5100320" y="6857999"/>
            <a:ext cx="3291840" cy="1"/>
          </a:xfrm>
          <a:prstGeom prst="straightConnector1">
            <a:avLst/>
          </a:prstGeom>
          <a:noFill/>
          <a:ln w="260350" cap="flat">
            <a:solidFill>
              <a:srgbClr val="FF0000"/>
            </a:solidFill>
            <a:prstDash val="solid"/>
            <a:round/>
            <a:headEnd type="triangl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 name="모서리가 둥근 직사각형 21"/>
          <p:cNvSpPr/>
          <p:nvPr/>
        </p:nvSpPr>
        <p:spPr>
          <a:xfrm>
            <a:off x="13187680" y="2966720"/>
            <a:ext cx="10363200" cy="8473440"/>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087443" rtl="0" fontAlgn="auto" latinLnBrk="0" hangingPunct="0">
              <a:lnSpc>
                <a:spcPct val="100000"/>
              </a:lnSpc>
              <a:spcBef>
                <a:spcPts val="0"/>
              </a:spcBef>
              <a:spcAft>
                <a:spcPts val="0"/>
              </a:spcAft>
              <a:buClrTx/>
              <a:buSzTx/>
              <a:buFontTx/>
              <a:buNone/>
              <a:tabLst/>
            </a:pPr>
            <a:endParaRPr kumimoji="0" lang="ko-KR" altLang="en-US" sz="4300" b="0" i="0" u="none" strike="noStrike" cap="none" spc="0" normalizeH="0" baseline="0">
              <a:ln>
                <a:noFill/>
              </a:ln>
              <a:solidFill>
                <a:srgbClr val="999999"/>
              </a:solidFill>
              <a:effectLst/>
              <a:uFillTx/>
              <a:latin typeface="Calibri"/>
              <a:ea typeface="Calibri"/>
              <a:cs typeface="Calibri"/>
              <a:sym typeface="Calibri"/>
            </a:endParaRPr>
          </a:p>
        </p:txBody>
      </p:sp>
    </p:spTree>
    <p:extLst>
      <p:ext uri="{BB962C8B-B14F-4D97-AF65-F5344CB8AC3E}">
        <p14:creationId xmlns:p14="http://schemas.microsoft.com/office/powerpoint/2010/main" val="273509343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6492419" y="661433"/>
            <a:ext cx="11392826"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COMPANY HISTORY</a:t>
            </a:r>
            <a:endParaRPr lang="id-ID" sz="7200" b="1" dirty="0">
              <a:solidFill>
                <a:schemeClr val="tx2"/>
              </a:solidFill>
              <a:latin typeface="Lato Heavy" charset="0"/>
              <a:ea typeface="Lato Heavy" charset="0"/>
              <a:cs typeface="Lato Heavy" charset="0"/>
            </a:endParaRPr>
          </a:p>
        </p:txBody>
      </p:sp>
      <p:sp>
        <p:nvSpPr>
          <p:cNvPr id="44"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
        <p:nvSpPr>
          <p:cNvPr id="45" name="Rectangle 44"/>
          <p:cNvSpPr/>
          <p:nvPr/>
        </p:nvSpPr>
        <p:spPr>
          <a:xfrm>
            <a:off x="2384017" y="5328772"/>
            <a:ext cx="4004442" cy="252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523576" y="7147329"/>
            <a:ext cx="4004442" cy="252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663135" y="5326218"/>
            <a:ext cx="4004442" cy="2522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7802694" y="7123596"/>
            <a:ext cx="4004442" cy="2522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84017" y="5730600"/>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1990</a:t>
            </a:r>
          </a:p>
        </p:txBody>
      </p:sp>
      <p:sp>
        <p:nvSpPr>
          <p:cNvPr id="52" name="TextBox 51"/>
          <p:cNvSpPr txBox="1"/>
          <p:nvPr/>
        </p:nvSpPr>
        <p:spPr>
          <a:xfrm>
            <a:off x="2294809" y="4501479"/>
            <a:ext cx="2339102"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LAUNCH</a:t>
            </a:r>
          </a:p>
        </p:txBody>
      </p:sp>
      <p:sp>
        <p:nvSpPr>
          <p:cNvPr id="54" name="TextBox 53"/>
          <p:cNvSpPr txBox="1"/>
          <p:nvPr/>
        </p:nvSpPr>
        <p:spPr>
          <a:xfrm>
            <a:off x="7523576" y="7512479"/>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1998</a:t>
            </a:r>
          </a:p>
        </p:txBody>
      </p:sp>
      <p:sp>
        <p:nvSpPr>
          <p:cNvPr id="55" name="TextBox 54"/>
          <p:cNvSpPr txBox="1"/>
          <p:nvPr/>
        </p:nvSpPr>
        <p:spPr>
          <a:xfrm>
            <a:off x="7434368" y="6261056"/>
            <a:ext cx="4222631"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NEW LOCATION</a:t>
            </a:r>
          </a:p>
        </p:txBody>
      </p:sp>
      <p:sp>
        <p:nvSpPr>
          <p:cNvPr id="57" name="TextBox 56"/>
          <p:cNvSpPr txBox="1"/>
          <p:nvPr/>
        </p:nvSpPr>
        <p:spPr>
          <a:xfrm>
            <a:off x="12663135" y="5730600"/>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2005</a:t>
            </a:r>
          </a:p>
        </p:txBody>
      </p:sp>
      <p:sp>
        <p:nvSpPr>
          <p:cNvPr id="58" name="TextBox 57"/>
          <p:cNvSpPr txBox="1"/>
          <p:nvPr/>
        </p:nvSpPr>
        <p:spPr>
          <a:xfrm>
            <a:off x="12573927" y="4479177"/>
            <a:ext cx="3377848"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NEW BRAND</a:t>
            </a:r>
          </a:p>
        </p:txBody>
      </p:sp>
      <p:sp>
        <p:nvSpPr>
          <p:cNvPr id="62" name="TextBox 61"/>
          <p:cNvSpPr txBox="1"/>
          <p:nvPr/>
        </p:nvSpPr>
        <p:spPr>
          <a:xfrm>
            <a:off x="17802694" y="7512479"/>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2017</a:t>
            </a:r>
          </a:p>
        </p:txBody>
      </p:sp>
      <p:sp>
        <p:nvSpPr>
          <p:cNvPr id="63" name="TextBox 62"/>
          <p:cNvSpPr txBox="1"/>
          <p:nvPr/>
        </p:nvSpPr>
        <p:spPr>
          <a:xfrm>
            <a:off x="17713486" y="6261056"/>
            <a:ext cx="1548822"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NOW</a:t>
            </a:r>
          </a:p>
        </p:txBody>
      </p:sp>
      <p:sp>
        <p:nvSpPr>
          <p:cNvPr id="68" name="TextBox 67"/>
          <p:cNvSpPr txBox="1"/>
          <p:nvPr/>
        </p:nvSpPr>
        <p:spPr>
          <a:xfrm>
            <a:off x="12663135" y="6583970"/>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
        <p:nvSpPr>
          <p:cNvPr id="72" name="TextBox 71"/>
          <p:cNvSpPr txBox="1"/>
          <p:nvPr/>
        </p:nvSpPr>
        <p:spPr>
          <a:xfrm>
            <a:off x="17873649" y="8359906"/>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
        <p:nvSpPr>
          <p:cNvPr id="73" name="TextBox 72"/>
          <p:cNvSpPr txBox="1"/>
          <p:nvPr/>
        </p:nvSpPr>
        <p:spPr>
          <a:xfrm>
            <a:off x="2317111" y="6583970"/>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
        <p:nvSpPr>
          <p:cNvPr id="75" name="TextBox 74"/>
          <p:cNvSpPr txBox="1"/>
          <p:nvPr/>
        </p:nvSpPr>
        <p:spPr>
          <a:xfrm>
            <a:off x="7527625" y="8359906"/>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Tree>
    <p:extLst>
      <p:ext uri="{BB962C8B-B14F-4D97-AF65-F5344CB8AC3E}">
        <p14:creationId xmlns:p14="http://schemas.microsoft.com/office/powerpoint/2010/main" val="20136501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8494" y="3389351"/>
            <a:ext cx="7848600" cy="828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18011210" y="5808792"/>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15" name="TextBox 14"/>
          <p:cNvSpPr txBox="1"/>
          <p:nvPr/>
        </p:nvSpPr>
        <p:spPr>
          <a:xfrm>
            <a:off x="18128781" y="5324265"/>
            <a:ext cx="269016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GREAT SUPPORT</a:t>
            </a:r>
          </a:p>
        </p:txBody>
      </p:sp>
      <p:sp>
        <p:nvSpPr>
          <p:cNvPr id="16" name="Subtitle 2"/>
          <p:cNvSpPr txBox="1">
            <a:spLocks/>
          </p:cNvSpPr>
          <p:nvPr/>
        </p:nvSpPr>
        <p:spPr>
          <a:xfrm>
            <a:off x="12188825" y="5808792"/>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17" name="TextBox 16"/>
          <p:cNvSpPr txBox="1"/>
          <p:nvPr/>
        </p:nvSpPr>
        <p:spPr>
          <a:xfrm>
            <a:off x="12306396" y="5324265"/>
            <a:ext cx="113685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HOME</a:t>
            </a:r>
          </a:p>
        </p:txBody>
      </p:sp>
      <p:sp>
        <p:nvSpPr>
          <p:cNvPr id="19" name="Shape 2525"/>
          <p:cNvSpPr/>
          <p:nvPr/>
        </p:nvSpPr>
        <p:spPr>
          <a:xfrm>
            <a:off x="12388136" y="3889185"/>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7"/>
          <p:cNvSpPr/>
          <p:nvPr/>
        </p:nvSpPr>
        <p:spPr>
          <a:xfrm>
            <a:off x="18128781" y="388730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622"/>
          <p:cNvSpPr/>
          <p:nvPr/>
        </p:nvSpPr>
        <p:spPr>
          <a:xfrm>
            <a:off x="12451057" y="802650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62"/>
          <p:cNvSpPr/>
          <p:nvPr/>
        </p:nvSpPr>
        <p:spPr>
          <a:xfrm>
            <a:off x="18128781" y="802650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ubtitle 2"/>
          <p:cNvSpPr txBox="1">
            <a:spLocks/>
          </p:cNvSpPr>
          <p:nvPr/>
        </p:nvSpPr>
        <p:spPr>
          <a:xfrm>
            <a:off x="18011210" y="9898780"/>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27" name="Subtitle 2"/>
          <p:cNvSpPr txBox="1">
            <a:spLocks/>
          </p:cNvSpPr>
          <p:nvPr/>
        </p:nvSpPr>
        <p:spPr>
          <a:xfrm>
            <a:off x="12188825" y="9898780"/>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28" name="TextBox 27"/>
          <p:cNvSpPr txBox="1"/>
          <p:nvPr/>
        </p:nvSpPr>
        <p:spPr>
          <a:xfrm>
            <a:off x="18128781" y="9414253"/>
            <a:ext cx="3334567"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AWESOME PICTURES</a:t>
            </a:r>
          </a:p>
        </p:txBody>
      </p:sp>
      <p:sp>
        <p:nvSpPr>
          <p:cNvPr id="29" name="TextBox 28"/>
          <p:cNvSpPr txBox="1"/>
          <p:nvPr/>
        </p:nvSpPr>
        <p:spPr>
          <a:xfrm>
            <a:off x="12306396" y="9414253"/>
            <a:ext cx="241765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SATISFACTION</a:t>
            </a:r>
          </a:p>
        </p:txBody>
      </p:sp>
      <p:grpSp>
        <p:nvGrpSpPr>
          <p:cNvPr id="7" name="Group 6"/>
          <p:cNvGrpSpPr/>
          <p:nvPr/>
        </p:nvGrpSpPr>
        <p:grpSpPr>
          <a:xfrm>
            <a:off x="5978593" y="4140426"/>
            <a:ext cx="1168400" cy="6826574"/>
            <a:chOff x="6003993" y="4230875"/>
            <a:chExt cx="1168400" cy="6826574"/>
          </a:xfrm>
        </p:grpSpPr>
        <p:cxnSp>
          <p:nvCxnSpPr>
            <p:cNvPr id="6" name="Straight Connector 5"/>
            <p:cNvCxnSpPr/>
            <p:nvPr/>
          </p:nvCxnSpPr>
          <p:spPr>
            <a:xfrm>
              <a:off x="6003993" y="11057449"/>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03993" y="4230875"/>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524416" y="5324265"/>
            <a:ext cx="4076757" cy="4644861"/>
          </a:xfrm>
          <a:prstGeom prst="rect">
            <a:avLst/>
          </a:prstGeom>
          <a:noFill/>
        </p:spPr>
        <p:txBody>
          <a:bodyPr wrap="none" rtlCol="0">
            <a:spAutoFit/>
          </a:bodyPr>
          <a:lstStyle/>
          <a:p>
            <a:pPr algn="ctr">
              <a:lnSpc>
                <a:spcPts val="7120"/>
              </a:lnSpc>
            </a:pPr>
            <a:r>
              <a:rPr lang="en-US" sz="6600" b="1" dirty="0">
                <a:solidFill>
                  <a:schemeClr val="tx2"/>
                </a:solidFill>
                <a:latin typeface="Lato Black" charset="0"/>
                <a:ea typeface="Lato Black" charset="0"/>
                <a:cs typeface="Lato Black" charset="0"/>
              </a:rPr>
              <a:t>WE </a:t>
            </a:r>
          </a:p>
          <a:p>
            <a:pPr algn="ctr">
              <a:lnSpc>
                <a:spcPts val="7120"/>
              </a:lnSpc>
            </a:pPr>
            <a:r>
              <a:rPr lang="en-US" sz="6600" b="1" dirty="0">
                <a:solidFill>
                  <a:schemeClr val="tx2"/>
                </a:solidFill>
                <a:latin typeface="Lato Black" charset="0"/>
                <a:ea typeface="Lato Black" charset="0"/>
                <a:cs typeface="Lato Black" charset="0"/>
              </a:rPr>
              <a:t>WANT</a:t>
            </a:r>
          </a:p>
          <a:p>
            <a:pPr algn="ctr">
              <a:lnSpc>
                <a:spcPts val="7120"/>
              </a:lnSpc>
            </a:pPr>
            <a:r>
              <a:rPr lang="en-US" sz="6600" b="1" dirty="0">
                <a:solidFill>
                  <a:schemeClr val="tx2"/>
                </a:solidFill>
                <a:latin typeface="Lato Black" charset="0"/>
                <a:ea typeface="Lato Black" charset="0"/>
                <a:cs typeface="Lato Black" charset="0"/>
              </a:rPr>
              <a:t>TO</a:t>
            </a:r>
          </a:p>
          <a:p>
            <a:pPr algn="ctr">
              <a:lnSpc>
                <a:spcPts val="7120"/>
              </a:lnSpc>
            </a:pPr>
            <a:r>
              <a:rPr lang="en-US" sz="6600" b="1" dirty="0">
                <a:solidFill>
                  <a:schemeClr val="tx2"/>
                </a:solidFill>
                <a:latin typeface="Lato Black" charset="0"/>
                <a:ea typeface="Lato Black" charset="0"/>
                <a:cs typeface="Lato Black" charset="0"/>
              </a:rPr>
              <a:t>BE</a:t>
            </a:r>
          </a:p>
          <a:p>
            <a:pPr algn="ctr">
              <a:lnSpc>
                <a:spcPts val="7120"/>
              </a:lnSpc>
            </a:pPr>
            <a:r>
              <a:rPr lang="en-US" sz="6600" b="1" dirty="0">
                <a:solidFill>
                  <a:schemeClr val="tx2"/>
                </a:solidFill>
                <a:latin typeface="Lato Black" charset="0"/>
                <a:ea typeface="Lato Black" charset="0"/>
                <a:cs typeface="Lato Black" charset="0"/>
              </a:rPr>
              <a:t>THE BEST</a:t>
            </a:r>
          </a:p>
        </p:txBody>
      </p:sp>
      <p:sp>
        <p:nvSpPr>
          <p:cNvPr id="22" name="TextBox 21"/>
          <p:cNvSpPr txBox="1"/>
          <p:nvPr/>
        </p:nvSpPr>
        <p:spPr>
          <a:xfrm>
            <a:off x="9009135" y="661433"/>
            <a:ext cx="6359397"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MISSION</a:t>
            </a:r>
            <a:endParaRPr lang="id-ID" sz="7200" b="1" dirty="0">
              <a:solidFill>
                <a:schemeClr val="tx2"/>
              </a:solidFill>
              <a:latin typeface="Lato Heavy" charset="0"/>
              <a:ea typeface="Lato Heavy" charset="0"/>
              <a:cs typeface="Lato Heavy" charset="0"/>
            </a:endParaRPr>
          </a:p>
        </p:txBody>
      </p:sp>
      <p:sp>
        <p:nvSpPr>
          <p:cNvPr id="32"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GREAT SUBTITLE</a:t>
            </a:r>
          </a:p>
        </p:txBody>
      </p:sp>
    </p:spTree>
    <p:extLst>
      <p:ext uri="{BB962C8B-B14F-4D97-AF65-F5344CB8AC3E}">
        <p14:creationId xmlns:p14="http://schemas.microsoft.com/office/powerpoint/2010/main" val="18058471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8221367" y="10289414"/>
            <a:ext cx="2771913"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SERVICES</a:t>
            </a:r>
          </a:p>
        </p:txBody>
      </p:sp>
      <p:sp>
        <p:nvSpPr>
          <p:cNvPr id="78" name="TextBox 77"/>
          <p:cNvSpPr txBox="1"/>
          <p:nvPr/>
        </p:nvSpPr>
        <p:spPr>
          <a:xfrm>
            <a:off x="13309314" y="10256543"/>
            <a:ext cx="3126177"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PORTFOLIO</a:t>
            </a:r>
          </a:p>
        </p:txBody>
      </p:sp>
      <p:sp>
        <p:nvSpPr>
          <p:cNvPr id="80" name="TextBox 79"/>
          <p:cNvSpPr txBox="1"/>
          <p:nvPr/>
        </p:nvSpPr>
        <p:spPr>
          <a:xfrm>
            <a:off x="3240442" y="10256543"/>
            <a:ext cx="2069797"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TEAM</a:t>
            </a:r>
          </a:p>
        </p:txBody>
      </p:sp>
      <p:sp>
        <p:nvSpPr>
          <p:cNvPr id="82" name="Shape 2547"/>
          <p:cNvSpPr/>
          <p:nvPr/>
        </p:nvSpPr>
        <p:spPr>
          <a:xfrm>
            <a:off x="9248949" y="8688617"/>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6" name="TextBox 85"/>
          <p:cNvSpPr txBox="1"/>
          <p:nvPr/>
        </p:nvSpPr>
        <p:spPr>
          <a:xfrm>
            <a:off x="18749483" y="10256543"/>
            <a:ext cx="2574744"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DEVICES</a:t>
            </a:r>
          </a:p>
        </p:txBody>
      </p:sp>
      <p:sp>
        <p:nvSpPr>
          <p:cNvPr id="2" name="Oval 1"/>
          <p:cNvSpPr/>
          <p:nvPr/>
        </p:nvSpPr>
        <p:spPr>
          <a:xfrm>
            <a:off x="8844258" y="8286112"/>
            <a:ext cx="1482356" cy="148235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017564" y="8286112"/>
            <a:ext cx="1482356" cy="148235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391004" y="8286112"/>
            <a:ext cx="1482356" cy="1482356"/>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530068" y="8286112"/>
            <a:ext cx="1482356" cy="14823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604483" y="6069797"/>
            <a:ext cx="2005678"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ABOUT US</a:t>
            </a:r>
          </a:p>
        </p:txBody>
      </p:sp>
      <p:sp>
        <p:nvSpPr>
          <p:cNvPr id="32" name="TextBox 31"/>
          <p:cNvSpPr txBox="1"/>
          <p:nvPr/>
        </p:nvSpPr>
        <p:spPr>
          <a:xfrm>
            <a:off x="13573809" y="6036926"/>
            <a:ext cx="2597186"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MISSION</a:t>
            </a:r>
          </a:p>
        </p:txBody>
      </p:sp>
      <p:sp>
        <p:nvSpPr>
          <p:cNvPr id="34" name="TextBox 33"/>
          <p:cNvSpPr txBox="1"/>
          <p:nvPr/>
        </p:nvSpPr>
        <p:spPr>
          <a:xfrm>
            <a:off x="3261281" y="6036926"/>
            <a:ext cx="2028119"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WELCOME</a:t>
            </a:r>
          </a:p>
        </p:txBody>
      </p:sp>
      <p:sp>
        <p:nvSpPr>
          <p:cNvPr id="35" name="Shape 2525"/>
          <p:cNvSpPr/>
          <p:nvPr/>
        </p:nvSpPr>
        <p:spPr>
          <a:xfrm>
            <a:off x="3932847" y="4438010"/>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0" name="TextBox 39"/>
          <p:cNvSpPr txBox="1"/>
          <p:nvPr/>
        </p:nvSpPr>
        <p:spPr>
          <a:xfrm>
            <a:off x="18886538" y="6036926"/>
            <a:ext cx="2300630"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VISION</a:t>
            </a:r>
          </a:p>
        </p:txBody>
      </p:sp>
      <p:sp>
        <p:nvSpPr>
          <p:cNvPr id="41" name="Oval 40"/>
          <p:cNvSpPr/>
          <p:nvPr/>
        </p:nvSpPr>
        <p:spPr>
          <a:xfrm>
            <a:off x="8844258" y="4066495"/>
            <a:ext cx="1482356" cy="14823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017564" y="4066495"/>
            <a:ext cx="1482356" cy="148235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9391004" y="4066495"/>
            <a:ext cx="1482356" cy="148235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530068" y="4066495"/>
            <a:ext cx="1482356" cy="14823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6726902"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6153466"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11413967"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16726902"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a:off x="6153466"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11413967"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hape 2631"/>
          <p:cNvSpPr/>
          <p:nvPr/>
        </p:nvSpPr>
        <p:spPr>
          <a:xfrm>
            <a:off x="9293170" y="4606474"/>
            <a:ext cx="621968" cy="5088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940"/>
          <p:cNvSpPr/>
          <p:nvPr/>
        </p:nvSpPr>
        <p:spPr>
          <a:xfrm>
            <a:off x="14393975" y="4437371"/>
            <a:ext cx="772580" cy="772580"/>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1"/>
          <p:cNvSpPr/>
          <p:nvPr/>
        </p:nvSpPr>
        <p:spPr>
          <a:xfrm>
            <a:off x="19698458" y="4540076"/>
            <a:ext cx="904012" cy="575280"/>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616"/>
          <p:cNvSpPr/>
          <p:nvPr/>
        </p:nvSpPr>
        <p:spPr>
          <a:xfrm>
            <a:off x="3908086" y="8670328"/>
            <a:ext cx="770923" cy="701013"/>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602"/>
          <p:cNvSpPr>
            <a:spLocks noChangeAspect="1"/>
          </p:cNvSpPr>
          <p:nvPr/>
        </p:nvSpPr>
        <p:spPr>
          <a:xfrm>
            <a:off x="14458712" y="8783898"/>
            <a:ext cx="670560" cy="548640"/>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643"/>
          <p:cNvSpPr/>
          <p:nvPr/>
        </p:nvSpPr>
        <p:spPr>
          <a:xfrm>
            <a:off x="19943385" y="8700243"/>
            <a:ext cx="414498" cy="759911"/>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5"/>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TextBox 50"/>
          <p:cNvSpPr txBox="1"/>
          <p:nvPr/>
        </p:nvSpPr>
        <p:spPr>
          <a:xfrm>
            <a:off x="7289114" y="661433"/>
            <a:ext cx="9799441"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CONTENT OVERVIEW</a:t>
            </a:r>
            <a:endParaRPr lang="id-ID" sz="7200" b="1" dirty="0">
              <a:solidFill>
                <a:schemeClr val="tx2"/>
              </a:solidFill>
              <a:latin typeface="Lato Heavy" charset="0"/>
              <a:ea typeface="Lato Heavy" charset="0"/>
              <a:cs typeface="Lato Heavy" charset="0"/>
            </a:endParaRPr>
          </a:p>
        </p:txBody>
      </p:sp>
      <p:sp>
        <p:nvSpPr>
          <p:cNvPr id="53"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1488331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815" b="7815"/>
          <a:stretch>
            <a:fillRect/>
          </a:stretch>
        </p:blipFill>
        <p:spPr/>
      </p:pic>
      <p:sp>
        <p:nvSpPr>
          <p:cNvPr id="26" name="Rectangle 25"/>
          <p:cNvSpPr/>
          <p:nvPr/>
        </p:nvSpPr>
        <p:spPr>
          <a:xfrm>
            <a:off x="0" y="0"/>
            <a:ext cx="24377650" cy="13716000"/>
          </a:xfrm>
          <a:prstGeom prst="rect">
            <a:avLst/>
          </a:prstGeom>
          <a:gradFill flip="none" rotWithShape="1">
            <a:gsLst>
              <a:gs pos="22000">
                <a:srgbClr val="001334">
                  <a:alpha val="86000"/>
                </a:srgbClr>
              </a:gs>
              <a:gs pos="88000">
                <a:srgbClr val="002060">
                  <a:alpha val="78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239939" y="5457625"/>
            <a:ext cx="11897772" cy="2800749"/>
          </a:xfrm>
          <a:prstGeom prst="rect">
            <a:avLst/>
          </a:prstGeom>
          <a:noFill/>
        </p:spPr>
        <p:txBody>
          <a:bodyPr wrap="none" lIns="91422" tIns="45711" rIns="91422" bIns="45711" rtlCol="0">
            <a:spAutoFit/>
          </a:bodyPr>
          <a:lstStyle/>
          <a:p>
            <a:pPr algn="ctr"/>
            <a:r>
              <a:rPr lang="en-US" sz="8800" b="1" dirty="0">
                <a:solidFill>
                  <a:schemeClr val="bg1"/>
                </a:solidFill>
                <a:latin typeface="Lato" charset="0"/>
                <a:ea typeface="Lato" charset="0"/>
                <a:cs typeface="Lato" charset="0"/>
              </a:rPr>
              <a:t>Goals, strategies</a:t>
            </a:r>
          </a:p>
          <a:p>
            <a:pPr algn="ctr"/>
            <a:r>
              <a:rPr lang="en-US" sz="8800" b="1" dirty="0">
                <a:solidFill>
                  <a:schemeClr val="accent5"/>
                </a:solidFill>
                <a:latin typeface="Lato Black" charset="0"/>
                <a:ea typeface="Lato Black" charset="0"/>
                <a:cs typeface="Lato Black" charset="0"/>
              </a:rPr>
              <a:t>content</a:t>
            </a:r>
            <a:r>
              <a:rPr lang="en-US" sz="8800" b="1" dirty="0">
                <a:solidFill>
                  <a:schemeClr val="bg1"/>
                </a:solidFill>
                <a:latin typeface="Lato" charset="0"/>
                <a:ea typeface="Lato" charset="0"/>
                <a:cs typeface="Lato" charset="0"/>
              </a:rPr>
              <a:t> and </a:t>
            </a:r>
            <a:r>
              <a:rPr lang="en-US" sz="8800" b="1" dirty="0">
                <a:solidFill>
                  <a:schemeClr val="accent1"/>
                </a:solidFill>
                <a:latin typeface="Lato" charset="0"/>
                <a:ea typeface="Lato" charset="0"/>
                <a:cs typeface="Lato" charset="0"/>
              </a:rPr>
              <a:t>marketing</a:t>
            </a:r>
            <a:endParaRPr lang="id-ID" sz="8800" b="1"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8775369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7737913" y="8132830"/>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76" name="TextBox 75"/>
          <p:cNvSpPr txBox="1"/>
          <p:nvPr/>
        </p:nvSpPr>
        <p:spPr>
          <a:xfrm>
            <a:off x="8680625" y="7484167"/>
            <a:ext cx="1853392"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SUPPORT</a:t>
            </a:r>
          </a:p>
        </p:txBody>
      </p:sp>
      <p:sp>
        <p:nvSpPr>
          <p:cNvPr id="77" name="Subtitle 2"/>
          <p:cNvSpPr txBox="1">
            <a:spLocks/>
          </p:cNvSpPr>
          <p:nvPr/>
        </p:nvSpPr>
        <p:spPr>
          <a:xfrm>
            <a:off x="12861928" y="8099959"/>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78" name="TextBox 77"/>
          <p:cNvSpPr txBox="1"/>
          <p:nvPr/>
        </p:nvSpPr>
        <p:spPr>
          <a:xfrm>
            <a:off x="13815861" y="7451296"/>
            <a:ext cx="2113079"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CHAT 24/7</a:t>
            </a:r>
          </a:p>
        </p:txBody>
      </p:sp>
      <p:sp>
        <p:nvSpPr>
          <p:cNvPr id="79" name="Subtitle 2"/>
          <p:cNvSpPr txBox="1">
            <a:spLocks/>
          </p:cNvSpPr>
          <p:nvPr/>
        </p:nvSpPr>
        <p:spPr>
          <a:xfrm>
            <a:off x="2374432" y="8099959"/>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80" name="TextBox 79"/>
          <p:cNvSpPr txBox="1"/>
          <p:nvPr/>
        </p:nvSpPr>
        <p:spPr>
          <a:xfrm>
            <a:off x="3625963" y="7451296"/>
            <a:ext cx="1298753"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HOME</a:t>
            </a:r>
          </a:p>
        </p:txBody>
      </p:sp>
      <p:sp>
        <p:nvSpPr>
          <p:cNvPr id="81" name="Shape 2525"/>
          <p:cNvSpPr/>
          <p:nvPr/>
        </p:nvSpPr>
        <p:spPr>
          <a:xfrm>
            <a:off x="3775865" y="537384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2" name="Shape 2547"/>
          <p:cNvSpPr/>
          <p:nvPr/>
        </p:nvSpPr>
        <p:spPr>
          <a:xfrm>
            <a:off x="9091967" y="540483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3" name="Shape 2554"/>
          <p:cNvSpPr/>
          <p:nvPr/>
        </p:nvSpPr>
        <p:spPr>
          <a:xfrm>
            <a:off x="14263087" y="5424305"/>
            <a:ext cx="991310" cy="90119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4" name="Shape 2587"/>
          <p:cNvSpPr/>
          <p:nvPr/>
        </p:nvSpPr>
        <p:spPr>
          <a:xfrm>
            <a:off x="19639357" y="549040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5" name="Subtitle 2"/>
          <p:cNvSpPr txBox="1">
            <a:spLocks/>
          </p:cNvSpPr>
          <p:nvPr/>
        </p:nvSpPr>
        <p:spPr>
          <a:xfrm>
            <a:off x="18241182" y="8099959"/>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86" name="TextBox 85"/>
          <p:cNvSpPr txBox="1"/>
          <p:nvPr/>
        </p:nvSpPr>
        <p:spPr>
          <a:xfrm>
            <a:off x="19168665" y="7451296"/>
            <a:ext cx="1736374"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MAILING</a:t>
            </a:r>
          </a:p>
        </p:txBody>
      </p:sp>
      <p:cxnSp>
        <p:nvCxnSpPr>
          <p:cNvPr id="87" name="Straight Connector 86"/>
          <p:cNvCxnSpPr/>
          <p:nvPr/>
        </p:nvCxnSpPr>
        <p:spPr>
          <a:xfrm flipH="1">
            <a:off x="12224343"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17494909"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950153"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8500705" y="4815762"/>
            <a:ext cx="2169462" cy="216946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3674011" y="4815762"/>
            <a:ext cx="2169462" cy="216946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047451" y="4815762"/>
            <a:ext cx="2169462" cy="216946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86515" y="4815762"/>
            <a:ext cx="2169462" cy="216946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216723" y="661433"/>
            <a:ext cx="5944220"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VALUES</a:t>
            </a:r>
            <a:endParaRPr lang="id-ID" sz="7200" b="1" dirty="0">
              <a:solidFill>
                <a:schemeClr val="tx2"/>
              </a:solidFill>
              <a:latin typeface="Lato Heavy" charset="0"/>
              <a:ea typeface="Lato Heavy" charset="0"/>
              <a:cs typeface="Lato Heavy" charset="0"/>
            </a:endParaRPr>
          </a:p>
        </p:txBody>
      </p:sp>
      <p:sp>
        <p:nvSpPr>
          <p:cNvPr id="26"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21407944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7"/>
          </p:nvPr>
        </p:nvPicPr>
        <p:blipFill>
          <a:blip r:embed="rId3" cstate="email">
            <a:extLst>
              <a:ext uri="{28A0092B-C50C-407E-A947-70E740481C1C}">
                <a14:useLocalDpi xmlns:a14="http://schemas.microsoft.com/office/drawing/2010/main" val="0"/>
              </a:ext>
            </a:extLst>
          </a:blip>
          <a:srcRect l="27243" r="27243"/>
          <a:stretch>
            <a:fillRect/>
          </a:stretch>
        </p:blipFill>
        <p:spPr/>
      </p:pic>
      <p:pic>
        <p:nvPicPr>
          <p:cNvPr id="9" name="Picture Placeholder 8"/>
          <p:cNvPicPr>
            <a:picLocks noGrp="1" noChangeAspect="1"/>
          </p:cNvPicPr>
          <p:nvPr>
            <p:ph type="pic" sz="quarter" idx="18"/>
          </p:nvPr>
        </p:nvPicPr>
        <p:blipFill>
          <a:blip r:embed="rId4" cstate="email">
            <a:extLst>
              <a:ext uri="{28A0092B-C50C-407E-A947-70E740481C1C}">
                <a14:useLocalDpi xmlns:a14="http://schemas.microsoft.com/office/drawing/2010/main" val="0"/>
              </a:ext>
            </a:extLst>
          </a:blip>
          <a:srcRect l="27243" r="27243"/>
          <a:stretch>
            <a:fillRect/>
          </a:stretch>
        </p:blipFill>
        <p:spPr/>
      </p:pic>
      <p:pic>
        <p:nvPicPr>
          <p:cNvPr id="10" name="Picture Placeholder 9"/>
          <p:cNvPicPr>
            <a:picLocks noGrp="1" noChangeAspect="1"/>
          </p:cNvPicPr>
          <p:nvPr>
            <p:ph type="pic" sz="quarter" idx="15"/>
          </p:nvPr>
        </p:nvPicPr>
        <p:blipFill>
          <a:blip r:embed="rId5" cstate="email">
            <a:extLst>
              <a:ext uri="{28A0092B-C50C-407E-A947-70E740481C1C}">
                <a14:useLocalDpi xmlns:a14="http://schemas.microsoft.com/office/drawing/2010/main" val="0"/>
              </a:ext>
            </a:extLst>
          </a:blip>
          <a:srcRect l="27113" r="27113"/>
          <a:stretch>
            <a:fillRect/>
          </a:stretch>
        </p:blipFill>
        <p:spPr/>
      </p:pic>
      <p:sp>
        <p:nvSpPr>
          <p:cNvPr id="24" name="Rectangle 23"/>
          <p:cNvSpPr/>
          <p:nvPr/>
        </p:nvSpPr>
        <p:spPr>
          <a:xfrm>
            <a:off x="11176001" y="4268439"/>
            <a:ext cx="4401247" cy="64262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9937605" y="4268439"/>
            <a:ext cx="4440045" cy="6426200"/>
          </a:xfrm>
          <a:prstGeom prst="rect">
            <a:avLst/>
          </a:prstGeom>
          <a:solidFill>
            <a:schemeClr val="accent3">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570200" y="4268439"/>
            <a:ext cx="4360357" cy="6426200"/>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Placeholder 18"/>
          <p:cNvPicPr>
            <a:picLocks noGrp="1" noChangeAspect="1"/>
          </p:cNvPicPr>
          <p:nvPr>
            <p:ph type="pic" sz="quarter" idx="16"/>
          </p:nvPr>
        </p:nvPicPr>
        <p:blipFill>
          <a:blip r:embed="rId6" cstate="email">
            <a:extLst>
              <a:ext uri="{28A0092B-C50C-407E-A947-70E740481C1C}">
                <a14:useLocalDpi xmlns:a14="http://schemas.microsoft.com/office/drawing/2010/main" val="0"/>
              </a:ext>
            </a:extLst>
          </a:blip>
          <a:srcRect t="8433" b="8433"/>
          <a:stretch>
            <a:fillRect/>
          </a:stretch>
        </p:blipFill>
        <p:spPr/>
      </p:pic>
      <p:sp>
        <p:nvSpPr>
          <p:cNvPr id="22" name="Rectangle 21"/>
          <p:cNvSpPr/>
          <p:nvPr/>
        </p:nvSpPr>
        <p:spPr>
          <a:xfrm>
            <a:off x="0" y="4268439"/>
            <a:ext cx="11176000" cy="6426200"/>
          </a:xfrm>
          <a:prstGeom prst="rect">
            <a:avLst/>
          </a:prstGeom>
          <a:solidFill>
            <a:schemeClr val="accent5">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p:cNvSpPr>
          <p:nvPr/>
        </p:nvSpPr>
        <p:spPr bwMode="auto">
          <a:xfrm>
            <a:off x="3795556" y="5042262"/>
            <a:ext cx="3101811" cy="1090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8500"/>
              </a:lnSpc>
            </a:pPr>
            <a:r>
              <a:rPr lang="en-US" sz="4400" b="1" spc="500" dirty="0">
                <a:solidFill>
                  <a:schemeClr val="bg1"/>
                </a:solidFill>
                <a:latin typeface="Lato Black" charset="0"/>
                <a:ea typeface="Lato Black" charset="0"/>
                <a:cs typeface="Lato Black" charset="0"/>
                <a:sym typeface="Bebas Neue" charset="0"/>
              </a:rPr>
              <a:t>SERVICES</a:t>
            </a:r>
          </a:p>
        </p:txBody>
      </p:sp>
      <p:sp>
        <p:nvSpPr>
          <p:cNvPr id="30" name="Subtitle 2"/>
          <p:cNvSpPr txBox="1">
            <a:spLocks/>
          </p:cNvSpPr>
          <p:nvPr/>
        </p:nvSpPr>
        <p:spPr>
          <a:xfrm>
            <a:off x="1577513" y="6556136"/>
            <a:ext cx="7575550" cy="2271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 out of your awesome hands also we are companies often specify a typeface, or even a set of fonts,  part of their brand guides However</a:t>
            </a:r>
          </a:p>
        </p:txBody>
      </p:sp>
      <p:sp>
        <p:nvSpPr>
          <p:cNvPr id="31" name="TextBox 30"/>
          <p:cNvSpPr txBox="1"/>
          <p:nvPr/>
        </p:nvSpPr>
        <p:spPr>
          <a:xfrm>
            <a:off x="3418656" y="9334416"/>
            <a:ext cx="3836307" cy="523220"/>
          </a:xfrm>
          <a:prstGeom prst="rect">
            <a:avLst/>
          </a:prstGeom>
          <a:noFill/>
        </p:spPr>
        <p:txBody>
          <a:bodyPr wrap="none" rtlCol="0" anchor="ctr" anchorCtr="0">
            <a:spAutoFit/>
          </a:bodyPr>
          <a:lstStyle/>
          <a:p>
            <a:pPr algn="ctr"/>
            <a:r>
              <a:rPr lang="en-US" sz="2800" b="1" spc="300" dirty="0">
                <a:solidFill>
                  <a:schemeClr val="bg1"/>
                </a:solidFill>
                <a:latin typeface="Lato Black" charset="0"/>
                <a:ea typeface="Lato Black" charset="0"/>
                <a:cs typeface="Lato Black" charset="0"/>
              </a:rPr>
              <a:t>MARCO MICHELLI</a:t>
            </a:r>
          </a:p>
        </p:txBody>
      </p:sp>
      <p:sp>
        <p:nvSpPr>
          <p:cNvPr id="16" name="Shape 2525"/>
          <p:cNvSpPr/>
          <p:nvPr/>
        </p:nvSpPr>
        <p:spPr>
          <a:xfrm>
            <a:off x="12946433" y="5990868"/>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1" name="Shape 2547"/>
          <p:cNvSpPr/>
          <p:nvPr/>
        </p:nvSpPr>
        <p:spPr>
          <a:xfrm>
            <a:off x="21727233" y="6016616"/>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3" name="Shape 2550"/>
          <p:cNvSpPr/>
          <p:nvPr/>
        </p:nvSpPr>
        <p:spPr>
          <a:xfrm>
            <a:off x="17368203" y="5995249"/>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5" name="Subtitle 2"/>
          <p:cNvSpPr txBox="1">
            <a:spLocks/>
          </p:cNvSpPr>
          <p:nvPr/>
        </p:nvSpPr>
        <p:spPr>
          <a:xfrm>
            <a:off x="20147991" y="8040103"/>
            <a:ext cx="390074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a:t>
            </a:r>
          </a:p>
        </p:txBody>
      </p:sp>
      <p:sp>
        <p:nvSpPr>
          <p:cNvPr id="26" name="TextBox 25"/>
          <p:cNvSpPr txBox="1"/>
          <p:nvPr/>
        </p:nvSpPr>
        <p:spPr>
          <a:xfrm>
            <a:off x="21264970" y="7229066"/>
            <a:ext cx="1667443" cy="584775"/>
          </a:xfrm>
          <a:prstGeom prst="rect">
            <a:avLst/>
          </a:prstGeom>
          <a:noFill/>
        </p:spPr>
        <p:txBody>
          <a:bodyPr wrap="none" rtlCol="0" anchor="ctr" anchorCtr="0">
            <a:spAutoFit/>
          </a:bodyPr>
          <a:lstStyle/>
          <a:p>
            <a:pPr algn="ctr"/>
            <a:r>
              <a:rPr lang="en-US" sz="3200" b="1" dirty="0">
                <a:solidFill>
                  <a:schemeClr val="bg1"/>
                </a:solidFill>
                <a:latin typeface="Lato Bold" charset="0"/>
                <a:ea typeface="Lato Bold" charset="0"/>
                <a:cs typeface="Lato Bold" charset="0"/>
              </a:rPr>
              <a:t>Analyze</a:t>
            </a:r>
          </a:p>
        </p:txBody>
      </p:sp>
      <p:sp>
        <p:nvSpPr>
          <p:cNvPr id="32" name="Subtitle 2"/>
          <p:cNvSpPr txBox="1">
            <a:spLocks/>
          </p:cNvSpPr>
          <p:nvPr/>
        </p:nvSpPr>
        <p:spPr>
          <a:xfrm>
            <a:off x="15832880" y="7995499"/>
            <a:ext cx="390074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a:t>
            </a:r>
          </a:p>
        </p:txBody>
      </p:sp>
      <p:sp>
        <p:nvSpPr>
          <p:cNvPr id="33" name="TextBox 32"/>
          <p:cNvSpPr txBox="1"/>
          <p:nvPr/>
        </p:nvSpPr>
        <p:spPr>
          <a:xfrm>
            <a:off x="17101344" y="7229066"/>
            <a:ext cx="1364476" cy="584775"/>
          </a:xfrm>
          <a:prstGeom prst="rect">
            <a:avLst/>
          </a:prstGeom>
          <a:noFill/>
        </p:spPr>
        <p:txBody>
          <a:bodyPr wrap="none" rtlCol="0" anchor="ctr" anchorCtr="0">
            <a:spAutoFit/>
          </a:bodyPr>
          <a:lstStyle/>
          <a:p>
            <a:pPr algn="ctr"/>
            <a:r>
              <a:rPr lang="en-US" sz="3200" b="1" dirty="0">
                <a:solidFill>
                  <a:schemeClr val="bg1"/>
                </a:solidFill>
                <a:latin typeface="Lato Bold" charset="0"/>
                <a:ea typeface="Lato Bold" charset="0"/>
                <a:cs typeface="Lato Bold" charset="0"/>
              </a:rPr>
              <a:t>Model</a:t>
            </a:r>
          </a:p>
        </p:txBody>
      </p:sp>
      <p:sp>
        <p:nvSpPr>
          <p:cNvPr id="34" name="Subtitle 2"/>
          <p:cNvSpPr txBox="1">
            <a:spLocks/>
          </p:cNvSpPr>
          <p:nvPr/>
        </p:nvSpPr>
        <p:spPr>
          <a:xfrm>
            <a:off x="11436140" y="7995499"/>
            <a:ext cx="390074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a:t>
            </a:r>
          </a:p>
        </p:txBody>
      </p:sp>
      <p:sp>
        <p:nvSpPr>
          <p:cNvPr id="35" name="TextBox 34"/>
          <p:cNvSpPr txBox="1"/>
          <p:nvPr/>
        </p:nvSpPr>
        <p:spPr>
          <a:xfrm>
            <a:off x="12558472" y="7229066"/>
            <a:ext cx="1656736" cy="584775"/>
          </a:xfrm>
          <a:prstGeom prst="rect">
            <a:avLst/>
          </a:prstGeom>
          <a:noFill/>
        </p:spPr>
        <p:txBody>
          <a:bodyPr wrap="none" rtlCol="0" anchor="ctr" anchorCtr="0">
            <a:spAutoFit/>
          </a:bodyPr>
          <a:lstStyle/>
          <a:p>
            <a:pPr algn="ctr"/>
            <a:r>
              <a:rPr lang="en-US" sz="3200" b="1" dirty="0">
                <a:solidFill>
                  <a:schemeClr val="bg1"/>
                </a:solidFill>
                <a:latin typeface="Lato Bold" charset="0"/>
                <a:ea typeface="Lato Bold" charset="0"/>
                <a:cs typeface="Lato Bold" charset="0"/>
              </a:rPr>
              <a:t>Execute</a:t>
            </a:r>
          </a:p>
        </p:txBody>
      </p:sp>
      <p:sp>
        <p:nvSpPr>
          <p:cNvPr id="36" name="TextBox 35"/>
          <p:cNvSpPr txBox="1"/>
          <p:nvPr/>
        </p:nvSpPr>
        <p:spPr>
          <a:xfrm>
            <a:off x="7662615" y="661433"/>
            <a:ext cx="9052442"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PREMIUM SERVICES</a:t>
            </a:r>
            <a:endParaRPr lang="id-ID" sz="7200" b="1" dirty="0">
              <a:solidFill>
                <a:schemeClr val="tx2"/>
              </a:solidFill>
              <a:latin typeface="Lato Heavy" charset="0"/>
              <a:ea typeface="Lato Heavy" charset="0"/>
              <a:cs typeface="Lato Heavy" charset="0"/>
            </a:endParaRPr>
          </a:p>
        </p:txBody>
      </p:sp>
      <p:sp>
        <p:nvSpPr>
          <p:cNvPr id="37"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6708673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title 2"/>
          <p:cNvSpPr txBox="1">
            <a:spLocks/>
          </p:cNvSpPr>
          <p:nvPr/>
        </p:nvSpPr>
        <p:spPr>
          <a:xfrm>
            <a:off x="9933244"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34" name="TextBox 33"/>
          <p:cNvSpPr txBox="1"/>
          <p:nvPr/>
        </p:nvSpPr>
        <p:spPr>
          <a:xfrm>
            <a:off x="11341542" y="7566328"/>
            <a:ext cx="1672253" cy="1631216"/>
          </a:xfrm>
          <a:prstGeom prst="rect">
            <a:avLst/>
          </a:prstGeom>
          <a:noFill/>
        </p:spPr>
        <p:txBody>
          <a:bodyPr wrap="none" rtlCol="0">
            <a:spAutoFit/>
          </a:bodyPr>
          <a:lstStyle/>
          <a:p>
            <a:pPr algn="ctr"/>
            <a:r>
              <a:rPr lang="en-US" sz="10000" b="1" dirty="0">
                <a:solidFill>
                  <a:schemeClr val="accent5"/>
                </a:solidFill>
                <a:latin typeface="Lato Bold" charset="0"/>
                <a:ea typeface="Lato Bold" charset="0"/>
                <a:cs typeface="Lato Bold" charset="0"/>
              </a:rPr>
              <a:t>05</a:t>
            </a:r>
          </a:p>
        </p:txBody>
      </p:sp>
      <p:sp>
        <p:nvSpPr>
          <p:cNvPr id="36" name="TextBox 35"/>
          <p:cNvSpPr txBox="1"/>
          <p:nvPr/>
        </p:nvSpPr>
        <p:spPr>
          <a:xfrm>
            <a:off x="11089872" y="9179495"/>
            <a:ext cx="2175597"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SEO ANALYSIS</a:t>
            </a:r>
          </a:p>
        </p:txBody>
      </p:sp>
      <p:cxnSp>
        <p:nvCxnSpPr>
          <p:cNvPr id="37" name="Straight Connector 36"/>
          <p:cNvCxnSpPr/>
          <p:nvPr/>
        </p:nvCxnSpPr>
        <p:spPr>
          <a:xfrm>
            <a:off x="12043858" y="9891328"/>
            <a:ext cx="37914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Subtitle 2"/>
          <p:cNvSpPr txBox="1">
            <a:spLocks/>
          </p:cNvSpPr>
          <p:nvPr/>
        </p:nvSpPr>
        <p:spPr>
          <a:xfrm>
            <a:off x="2755161"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39" name="TextBox 38"/>
          <p:cNvSpPr txBox="1"/>
          <p:nvPr/>
        </p:nvSpPr>
        <p:spPr>
          <a:xfrm>
            <a:off x="4163459" y="7566328"/>
            <a:ext cx="1672253" cy="1631216"/>
          </a:xfrm>
          <a:prstGeom prst="rect">
            <a:avLst/>
          </a:prstGeom>
          <a:noFill/>
        </p:spPr>
        <p:txBody>
          <a:bodyPr wrap="none" rtlCol="0">
            <a:spAutoFit/>
          </a:bodyPr>
          <a:lstStyle/>
          <a:p>
            <a:pPr algn="ctr"/>
            <a:r>
              <a:rPr lang="en-US" sz="10000" b="1" dirty="0">
                <a:solidFill>
                  <a:schemeClr val="accent4"/>
                </a:solidFill>
                <a:latin typeface="Lato Bold" charset="0"/>
                <a:ea typeface="Lato Bold" charset="0"/>
                <a:cs typeface="Lato Bold" charset="0"/>
              </a:rPr>
              <a:t>04</a:t>
            </a:r>
          </a:p>
        </p:txBody>
      </p:sp>
      <p:sp>
        <p:nvSpPr>
          <p:cNvPr id="40" name="TextBox 39"/>
          <p:cNvSpPr txBox="1"/>
          <p:nvPr/>
        </p:nvSpPr>
        <p:spPr>
          <a:xfrm>
            <a:off x="3705004" y="9179495"/>
            <a:ext cx="2589171"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GRAPHIC DESIGN</a:t>
            </a:r>
          </a:p>
        </p:txBody>
      </p:sp>
      <p:cxnSp>
        <p:nvCxnSpPr>
          <p:cNvPr id="41" name="Straight Connector 40"/>
          <p:cNvCxnSpPr/>
          <p:nvPr/>
        </p:nvCxnSpPr>
        <p:spPr>
          <a:xfrm>
            <a:off x="4865775" y="9891328"/>
            <a:ext cx="37914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Subtitle 2"/>
          <p:cNvSpPr txBox="1">
            <a:spLocks/>
          </p:cNvSpPr>
          <p:nvPr/>
        </p:nvSpPr>
        <p:spPr>
          <a:xfrm>
            <a:off x="17111327"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43" name="TextBox 42"/>
          <p:cNvSpPr txBox="1"/>
          <p:nvPr/>
        </p:nvSpPr>
        <p:spPr>
          <a:xfrm>
            <a:off x="18519625" y="7566328"/>
            <a:ext cx="1672253" cy="1631216"/>
          </a:xfrm>
          <a:prstGeom prst="rect">
            <a:avLst/>
          </a:prstGeom>
          <a:noFill/>
        </p:spPr>
        <p:txBody>
          <a:bodyPr wrap="none" rtlCol="0">
            <a:spAutoFit/>
          </a:bodyPr>
          <a:lstStyle/>
          <a:p>
            <a:pPr algn="ctr"/>
            <a:r>
              <a:rPr lang="en-US" sz="10000" b="1" dirty="0">
                <a:solidFill>
                  <a:schemeClr val="accent1"/>
                </a:solidFill>
                <a:latin typeface="Lato Bold" charset="0"/>
                <a:ea typeface="Lato Bold" charset="0"/>
                <a:cs typeface="Lato Bold" charset="0"/>
              </a:rPr>
              <a:t>06</a:t>
            </a:r>
          </a:p>
        </p:txBody>
      </p:sp>
      <p:sp>
        <p:nvSpPr>
          <p:cNvPr id="44" name="TextBox 43"/>
          <p:cNvSpPr txBox="1"/>
          <p:nvPr/>
        </p:nvSpPr>
        <p:spPr>
          <a:xfrm>
            <a:off x="18573327" y="9179495"/>
            <a:ext cx="1564852"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EMAILING</a:t>
            </a:r>
          </a:p>
        </p:txBody>
      </p:sp>
      <p:cxnSp>
        <p:nvCxnSpPr>
          <p:cNvPr id="45" name="Straight Connector 44"/>
          <p:cNvCxnSpPr/>
          <p:nvPr/>
        </p:nvCxnSpPr>
        <p:spPr>
          <a:xfrm>
            <a:off x="19221941" y="9891328"/>
            <a:ext cx="3791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Subtitle 2"/>
          <p:cNvSpPr txBox="1">
            <a:spLocks/>
          </p:cNvSpPr>
          <p:nvPr/>
        </p:nvSpPr>
        <p:spPr>
          <a:xfrm>
            <a:off x="9933244" y="5843249"/>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47" name="TextBox 46"/>
          <p:cNvSpPr txBox="1"/>
          <p:nvPr/>
        </p:nvSpPr>
        <p:spPr>
          <a:xfrm>
            <a:off x="11341542" y="3244192"/>
            <a:ext cx="1672253" cy="1631216"/>
          </a:xfrm>
          <a:prstGeom prst="rect">
            <a:avLst/>
          </a:prstGeom>
          <a:noFill/>
        </p:spPr>
        <p:txBody>
          <a:bodyPr wrap="none" rtlCol="0">
            <a:spAutoFit/>
          </a:bodyPr>
          <a:lstStyle/>
          <a:p>
            <a:pPr algn="ctr"/>
            <a:r>
              <a:rPr lang="en-US" sz="10000" b="1" dirty="0">
                <a:solidFill>
                  <a:schemeClr val="accent2"/>
                </a:solidFill>
                <a:latin typeface="Lato Bold" charset="0"/>
                <a:ea typeface="Lato Bold" charset="0"/>
                <a:cs typeface="Lato Bold" charset="0"/>
              </a:rPr>
              <a:t>02</a:t>
            </a:r>
          </a:p>
        </p:txBody>
      </p:sp>
      <p:sp>
        <p:nvSpPr>
          <p:cNvPr id="48" name="TextBox 47"/>
          <p:cNvSpPr txBox="1"/>
          <p:nvPr/>
        </p:nvSpPr>
        <p:spPr>
          <a:xfrm>
            <a:off x="11234944" y="4857359"/>
            <a:ext cx="1885453"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MARKETING</a:t>
            </a:r>
          </a:p>
        </p:txBody>
      </p:sp>
      <p:cxnSp>
        <p:nvCxnSpPr>
          <p:cNvPr id="49" name="Straight Connector 48"/>
          <p:cNvCxnSpPr/>
          <p:nvPr/>
        </p:nvCxnSpPr>
        <p:spPr>
          <a:xfrm>
            <a:off x="12043858" y="5569192"/>
            <a:ext cx="37914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Subtitle 2"/>
          <p:cNvSpPr txBox="1">
            <a:spLocks/>
          </p:cNvSpPr>
          <p:nvPr/>
        </p:nvSpPr>
        <p:spPr>
          <a:xfrm>
            <a:off x="2755161" y="5843249"/>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51" name="TextBox 50"/>
          <p:cNvSpPr txBox="1"/>
          <p:nvPr/>
        </p:nvSpPr>
        <p:spPr>
          <a:xfrm>
            <a:off x="4163459" y="3244192"/>
            <a:ext cx="1672253" cy="1631216"/>
          </a:xfrm>
          <a:prstGeom prst="rect">
            <a:avLst/>
          </a:prstGeom>
          <a:noFill/>
        </p:spPr>
        <p:txBody>
          <a:bodyPr wrap="none" rtlCol="0">
            <a:spAutoFit/>
          </a:bodyPr>
          <a:lstStyle/>
          <a:p>
            <a:pPr algn="ctr"/>
            <a:r>
              <a:rPr lang="en-US" sz="10000" b="1" dirty="0">
                <a:solidFill>
                  <a:schemeClr val="accent1"/>
                </a:solidFill>
                <a:latin typeface="Lato Bold" charset="0"/>
                <a:ea typeface="Lato Bold" charset="0"/>
                <a:cs typeface="Lato Bold" charset="0"/>
              </a:rPr>
              <a:t>01</a:t>
            </a:r>
          </a:p>
        </p:txBody>
      </p:sp>
      <p:sp>
        <p:nvSpPr>
          <p:cNvPr id="52" name="TextBox 51"/>
          <p:cNvSpPr txBox="1"/>
          <p:nvPr/>
        </p:nvSpPr>
        <p:spPr>
          <a:xfrm>
            <a:off x="4171477" y="4857359"/>
            <a:ext cx="1656223"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RESEARCH</a:t>
            </a:r>
          </a:p>
        </p:txBody>
      </p:sp>
      <p:cxnSp>
        <p:nvCxnSpPr>
          <p:cNvPr id="55" name="Straight Connector 54"/>
          <p:cNvCxnSpPr/>
          <p:nvPr/>
        </p:nvCxnSpPr>
        <p:spPr>
          <a:xfrm>
            <a:off x="4865775" y="5569192"/>
            <a:ext cx="3791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Subtitle 2"/>
          <p:cNvSpPr txBox="1">
            <a:spLocks/>
          </p:cNvSpPr>
          <p:nvPr/>
        </p:nvSpPr>
        <p:spPr>
          <a:xfrm>
            <a:off x="17111327" y="5843249"/>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79" name="TextBox 78"/>
          <p:cNvSpPr txBox="1"/>
          <p:nvPr/>
        </p:nvSpPr>
        <p:spPr>
          <a:xfrm>
            <a:off x="18519625" y="3244192"/>
            <a:ext cx="1672253" cy="1631216"/>
          </a:xfrm>
          <a:prstGeom prst="rect">
            <a:avLst/>
          </a:prstGeom>
          <a:noFill/>
        </p:spPr>
        <p:txBody>
          <a:bodyPr wrap="none" rtlCol="0">
            <a:spAutoFit/>
          </a:bodyPr>
          <a:lstStyle/>
          <a:p>
            <a:pPr algn="ctr"/>
            <a:r>
              <a:rPr lang="en-US" sz="10000" b="1" dirty="0">
                <a:solidFill>
                  <a:schemeClr val="accent3"/>
                </a:solidFill>
                <a:latin typeface="Lato Bold" charset="0"/>
                <a:ea typeface="Lato Bold" charset="0"/>
                <a:cs typeface="Lato Bold" charset="0"/>
              </a:rPr>
              <a:t>03</a:t>
            </a:r>
          </a:p>
        </p:txBody>
      </p:sp>
      <p:sp>
        <p:nvSpPr>
          <p:cNvPr id="80" name="TextBox 79"/>
          <p:cNvSpPr txBox="1"/>
          <p:nvPr/>
        </p:nvSpPr>
        <p:spPr>
          <a:xfrm>
            <a:off x="18502795" y="4857359"/>
            <a:ext cx="1705916"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BRANDING</a:t>
            </a:r>
          </a:p>
        </p:txBody>
      </p:sp>
      <p:cxnSp>
        <p:nvCxnSpPr>
          <p:cNvPr id="81" name="Straight Connector 80"/>
          <p:cNvCxnSpPr/>
          <p:nvPr/>
        </p:nvCxnSpPr>
        <p:spPr>
          <a:xfrm>
            <a:off x="19221941" y="5569192"/>
            <a:ext cx="3791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861661" y="661433"/>
            <a:ext cx="6654349"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SERVICES</a:t>
            </a:r>
            <a:endParaRPr lang="id-ID" sz="7200" b="1" dirty="0">
              <a:solidFill>
                <a:schemeClr val="tx2"/>
              </a:solidFill>
              <a:latin typeface="Lato Heavy" charset="0"/>
              <a:ea typeface="Lato Heavy" charset="0"/>
              <a:cs typeface="Lato Heavy" charset="0"/>
            </a:endParaRPr>
          </a:p>
        </p:txBody>
      </p:sp>
      <p:sp>
        <p:nvSpPr>
          <p:cNvPr id="30"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77431824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theme/theme1.xml><?xml version="1.0" encoding="utf-8"?>
<a:theme xmlns:a="http://schemas.openxmlformats.org/drawingml/2006/main" name="Default Theme">
  <a:themeElements>
    <a:clrScheme name="Jetfabrik - Coloured 17 - Light">
      <a:dk1>
        <a:srgbClr val="737572"/>
      </a:dk1>
      <a:lt1>
        <a:sysClr val="window" lastClr="FFFFFF"/>
      </a:lt1>
      <a:dk2>
        <a:srgbClr val="445469"/>
      </a:dk2>
      <a:lt2>
        <a:srgbClr val="FFFFFF"/>
      </a:lt2>
      <a:accent1>
        <a:srgbClr val="0E80C9"/>
      </a:accent1>
      <a:accent2>
        <a:srgbClr val="119CF4"/>
      </a:accent2>
      <a:accent3>
        <a:srgbClr val="445469"/>
      </a:accent3>
      <a:accent4>
        <a:srgbClr val="8AC153"/>
      </a:accent4>
      <a:accent5>
        <a:srgbClr val="BAEF69"/>
      </a:accent5>
      <a:accent6>
        <a:srgbClr val="A9A8AB"/>
      </a:accent6>
      <a:hlink>
        <a:srgbClr val="0E80C9"/>
      </a:hlink>
      <a:folHlink>
        <a:srgbClr val="0EA3FF"/>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Master">
      <a:dk1>
        <a:srgbClr val="FFFFFF"/>
      </a:dk1>
      <a:lt1>
        <a:srgbClr val="999999"/>
      </a:lt1>
      <a:dk2>
        <a:srgbClr val="A7A7A7"/>
      </a:dk2>
      <a:lt2>
        <a:srgbClr val="535353"/>
      </a:lt2>
      <a:accent1>
        <a:srgbClr val="1F98D8"/>
      </a:accent1>
      <a:accent2>
        <a:srgbClr val="229CCE"/>
      </a:accent2>
      <a:accent3>
        <a:srgbClr val="27A5C1"/>
      </a:accent3>
      <a:accent4>
        <a:srgbClr val="24B6AB"/>
      </a:accent4>
      <a:accent5>
        <a:srgbClr val="5BBD76"/>
      </a:accent5>
      <a:accent6>
        <a:srgbClr val="7DC34D"/>
      </a:accent6>
      <a:hlink>
        <a:srgbClr val="0000FF"/>
      </a:hlink>
      <a:folHlink>
        <a:srgbClr val="FF00FF"/>
      </a:folHlink>
    </a:clrScheme>
    <a:fontScheme name="Master">
      <a:majorFont>
        <a:latin typeface="Helvetica"/>
        <a:ea typeface="Helvetica"/>
        <a:cs typeface="Helvetica"/>
      </a:majorFont>
      <a:minorFont>
        <a:latin typeface="Helvetica"/>
        <a:ea typeface="Helvetica"/>
        <a:cs typeface="Helvetica"/>
      </a:minorFont>
    </a:fontScheme>
    <a:fmtScheme name="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999999"/>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999999"/>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474</TotalTime>
  <Words>1482</Words>
  <Application>Microsoft Office PowerPoint</Application>
  <PresentationFormat>사용자 지정</PresentationFormat>
  <Paragraphs>327</Paragraphs>
  <Slides>25</Slides>
  <Notes>9</Notes>
  <HiddenSlides>0</HiddenSlides>
  <MMClips>0</MMClips>
  <ScaleCrop>false</ScaleCrop>
  <HeadingPairs>
    <vt:vector size="6" baseType="variant">
      <vt:variant>
        <vt:lpstr>사용한 글꼴</vt:lpstr>
      </vt:variant>
      <vt:variant>
        <vt:i4>13</vt:i4>
      </vt:variant>
      <vt:variant>
        <vt:lpstr>테마</vt:lpstr>
      </vt:variant>
      <vt:variant>
        <vt:i4>2</vt:i4>
      </vt:variant>
      <vt:variant>
        <vt:lpstr>슬라이드 제목</vt:lpstr>
      </vt:variant>
      <vt:variant>
        <vt:i4>25</vt:i4>
      </vt:variant>
    </vt:vector>
  </HeadingPairs>
  <TitlesOfParts>
    <vt:vector size="40" baseType="lpstr">
      <vt:lpstr>Bebas Neue</vt:lpstr>
      <vt:lpstr>Gill Sans</vt:lpstr>
      <vt:lpstr>Lato</vt:lpstr>
      <vt:lpstr>Lato Black</vt:lpstr>
      <vt:lpstr>Lato Bold</vt:lpstr>
      <vt:lpstr>Lato Heavy</vt:lpstr>
      <vt:lpstr>Lato Light</vt:lpstr>
      <vt:lpstr>나눔바른고딕OTF</vt:lpstr>
      <vt:lpstr>맑은 고딕</vt:lpstr>
      <vt:lpstr>Arial</vt:lpstr>
      <vt:lpstr>Calibri</vt:lpstr>
      <vt:lpstr>Helvetica</vt:lpstr>
      <vt:lpstr>Times New Roman</vt:lpstr>
      <vt:lpstr>Default Theme</vt:lpstr>
      <vt:lpstr>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Business Strategy</vt:lpstr>
      <vt:lpstr>PowerPoint 프레젠테이션</vt:lpstr>
      <vt:lpstr>Meet our Team</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Master</cp:lastModifiedBy>
  <cp:revision>3094</cp:revision>
  <dcterms:created xsi:type="dcterms:W3CDTF">2014-11-12T21:47:38Z</dcterms:created>
  <dcterms:modified xsi:type="dcterms:W3CDTF">2020-11-10T14:16:34Z</dcterms:modified>
  <cp:category/>
</cp:coreProperties>
</file>