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9C"/>
    <a:srgbClr val="FF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5578-73D7-473C-BE28-2E530DF4A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27DAC-5386-41E9-98ED-CC3028F90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C3E30-7809-4594-8E2B-DF901ABD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0D85-D98A-4A40-9729-9E968EBE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F0796-CAF4-4E30-B65E-E77ED0D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AC8B-3C3B-4AC5-8D0A-E0BCAECB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99FBD-54A4-4AF4-8486-77219D287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A972-99CC-4B50-AC97-08917242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FEFE0-1A29-4A07-A342-014A0FC2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F2C1D-2538-4DEC-9083-6AC030A9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9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E0F10-7288-4153-8CFF-EAA9C137B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A5193-7563-44CA-A8D6-B259C813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606D-BB60-4361-A704-716E12E7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7A2EA-C959-4823-8214-9D9187DF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A8C45-1A31-4BC0-8911-90C8EBD2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3AFD-37C0-4B81-BF14-350BF0DD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349D6-AA76-49ED-9C37-AA372C42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86F1-F6F3-4C0B-AFF0-374ED8F6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9089-C346-408C-8089-5B0FB541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1C41B-37EB-40B5-9C7A-EFE466C1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53E97-764A-4FC9-8FF9-C213B82B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61C41-D5D7-42F7-AFE0-909B7C07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7DF6B-5B3B-423C-A4CF-3C196C7D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EAF88-3DE7-4353-9991-9CF90623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EA1F7-BE49-402E-8D1E-92A40D19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82D1-CA90-4F6B-BC8F-E88A4B53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D500A-80E2-4210-9061-6916BB852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98148-5922-42E3-9EA6-CC35C704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54C09-EB64-42FE-ACF6-A1E72196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8A5A7-652B-44D5-9B97-6E7BF585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2717E-29A9-4F4C-A3A8-1A8A8B44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7003B-7436-45D8-B955-24AFECC4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337DA-F681-4E29-9867-A0CBEBCE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6F78F-0D80-44E2-8299-8FB97EF7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BCCF6-8237-4E8A-8D20-18706097A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C1066B-856E-41F6-94CF-9EFF78807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CABD0-E71F-4FDD-A871-430F14EF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6A7D5-FCAF-4700-8395-12618517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F7274B-C1BB-4B25-88A8-068729F1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B658-6627-482D-A18A-B5324E7C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7FA30-170A-40D1-8BD5-C83FF643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C4B08-A3D8-438F-8147-A268CE9D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9E6D9-AEC3-42D2-B6D6-904BB796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7F037E-2D7E-42F7-95F1-04EC1313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7B3710-F542-4DE5-9B97-F45B63DE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15E77-B3F3-42C6-B607-F468CCD5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0D04-D595-4EAD-B0AC-E3FA4EAD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78776-3EF5-4E90-9B95-DBEE4EEB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D148E-802C-48D6-A79B-0719AA6C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62DB4-60CB-47B5-84E9-53989F54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463AD-D3F0-4643-86E4-B05E7763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9071-4FDA-4E75-9B94-17FDDDE6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9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313CD-BD89-474D-BE32-72BFBCC0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8E9AC-4E23-4D3B-99E6-14B249D55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0A7F5A-4565-486C-95BE-C4E4B8D8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E3B56-7DE0-45E2-AFFF-89FB7336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77351-52D9-45AF-BAE8-C899A8D6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F8753-5062-4387-847D-32F664C5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6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2DE81B-DAD7-4E47-AB12-B8A0EFF4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584F5-4C53-4286-9070-C88252FA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3BCA-1832-4384-A8B0-001CC64C2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A51B-17A7-4997-8DF3-33B58285FFE5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4869B-E90A-4868-915A-DC3400FB4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4DE6E-4CD5-44C0-A5BA-0374CD862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7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275847" y="4096454"/>
            <a:ext cx="3897932" cy="159677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75847" y="819570"/>
            <a:ext cx="3897932" cy="159677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72BBC8-F09A-4E54-8EB4-09BC3247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73" y="518161"/>
            <a:ext cx="562053" cy="6192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70F847-F3DA-4B32-A52F-99622041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70" y="518161"/>
            <a:ext cx="571580" cy="619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13E23C-0670-476B-8677-A111A8FB5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73" y="2142526"/>
            <a:ext cx="57158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03CB45-DDD4-4BBF-B6B9-921A1250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70" y="2142526"/>
            <a:ext cx="562053" cy="619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08E27-0782-4525-99B5-F8A30BDC4C42}"/>
              </a:ext>
            </a:extLst>
          </p:cNvPr>
          <p:cNvSpPr txBox="1"/>
          <p:nvPr/>
        </p:nvSpPr>
        <p:spPr>
          <a:xfrm>
            <a:off x="7045762" y="955129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Door</a:t>
            </a:r>
            <a:r>
              <a:rPr lang="ko-KR" altLang="en-US" sz="1600" dirty="0"/>
              <a:t> </a:t>
            </a:r>
            <a:r>
              <a:rPr lang="en-US" altLang="ko-KR" sz="1600" dirty="0"/>
              <a:t>open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B8C21-66A7-4277-A799-673FD980F94B}"/>
              </a:ext>
            </a:extLst>
          </p:cNvPr>
          <p:cNvSpPr/>
          <p:nvPr/>
        </p:nvSpPr>
        <p:spPr>
          <a:xfrm>
            <a:off x="6664960" y="393563"/>
            <a:ext cx="1981200" cy="1061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9280B2-57EC-49B7-8F62-275652B041AB}"/>
              </a:ext>
            </a:extLst>
          </p:cNvPr>
          <p:cNvSpPr/>
          <p:nvPr/>
        </p:nvSpPr>
        <p:spPr>
          <a:xfrm>
            <a:off x="9458960" y="497840"/>
            <a:ext cx="1757680" cy="853440"/>
          </a:xfrm>
          <a:prstGeom prst="rect">
            <a:avLst/>
          </a:prstGeom>
          <a:noFill/>
          <a:ln>
            <a:solidFill>
              <a:srgbClr val="FFC79C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ECB9B-588D-420F-A13C-BC403AC64E3C}"/>
              </a:ext>
            </a:extLst>
          </p:cNvPr>
          <p:cNvSpPr/>
          <p:nvPr/>
        </p:nvSpPr>
        <p:spPr>
          <a:xfrm>
            <a:off x="9458960" y="2092960"/>
            <a:ext cx="1757680" cy="853440"/>
          </a:xfrm>
          <a:prstGeom prst="rect">
            <a:avLst/>
          </a:prstGeom>
          <a:noFill/>
          <a:ln>
            <a:solidFill>
              <a:srgbClr val="FFC79C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30C9C-B40B-4085-B914-8B743420A492}"/>
              </a:ext>
            </a:extLst>
          </p:cNvPr>
          <p:cNvSpPr txBox="1"/>
          <p:nvPr/>
        </p:nvSpPr>
        <p:spPr>
          <a:xfrm>
            <a:off x="9732765" y="2579495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Door</a:t>
            </a:r>
            <a:r>
              <a:rPr lang="ko-KR" altLang="en-US" sz="1600" dirty="0"/>
              <a:t> </a:t>
            </a:r>
            <a:r>
              <a:rPr lang="en-US" altLang="ko-KR" sz="1600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ECA58-AA53-41A4-A8E0-93F100DAA1F5}"/>
              </a:ext>
            </a:extLst>
          </p:cNvPr>
          <p:cNvSpPr txBox="1"/>
          <p:nvPr/>
        </p:nvSpPr>
        <p:spPr>
          <a:xfrm>
            <a:off x="9728002" y="95512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Door</a:t>
            </a:r>
            <a:r>
              <a:rPr lang="ko-KR" altLang="en-US" sz="1600" dirty="0"/>
              <a:t> </a:t>
            </a:r>
            <a:r>
              <a:rPr lang="en-US" altLang="ko-KR" sz="1600" dirty="0"/>
              <a:t>close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63FB7-B771-4725-9D74-134EE1C184DC}"/>
              </a:ext>
            </a:extLst>
          </p:cNvPr>
          <p:cNvSpPr txBox="1"/>
          <p:nvPr/>
        </p:nvSpPr>
        <p:spPr>
          <a:xfrm>
            <a:off x="7045762" y="261554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Door</a:t>
            </a:r>
            <a:r>
              <a:rPr lang="ko-KR" altLang="en-US" sz="1600" dirty="0"/>
              <a:t> </a:t>
            </a:r>
            <a:r>
              <a:rPr lang="en-US" altLang="ko-KR" sz="1600" dirty="0"/>
              <a:t>close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352A06-BB3A-4296-8EE5-1A582194CCA4}"/>
              </a:ext>
            </a:extLst>
          </p:cNvPr>
          <p:cNvSpPr/>
          <p:nvPr/>
        </p:nvSpPr>
        <p:spPr>
          <a:xfrm>
            <a:off x="6664960" y="2042160"/>
            <a:ext cx="1981200" cy="1061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5CB43B06-2273-4F36-B056-E621E075527E}"/>
              </a:ext>
            </a:extLst>
          </p:cNvPr>
          <p:cNvSpPr/>
          <p:nvPr/>
        </p:nvSpPr>
        <p:spPr>
          <a:xfrm rot="2700000">
            <a:off x="11431078" y="4185087"/>
            <a:ext cx="324953" cy="324953"/>
          </a:xfrm>
          <a:prstGeom prst="halfFrame">
            <a:avLst>
              <a:gd name="adj1" fmla="val 25270"/>
              <a:gd name="adj2" fmla="val 248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81E7179C-B5CD-4B92-9A0A-F6C96AD8149F}"/>
              </a:ext>
            </a:extLst>
          </p:cNvPr>
          <p:cNvSpPr/>
          <p:nvPr/>
        </p:nvSpPr>
        <p:spPr>
          <a:xfrm rot="18900000" flipV="1">
            <a:off x="10100118" y="3955309"/>
            <a:ext cx="324953" cy="324953"/>
          </a:xfrm>
          <a:prstGeom prst="halfFrame">
            <a:avLst>
              <a:gd name="adj1" fmla="val 25270"/>
              <a:gd name="adj2" fmla="val 2482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CBC9C6-3D90-4A09-8B76-3F44C0259F7B}"/>
              </a:ext>
            </a:extLst>
          </p:cNvPr>
          <p:cNvSpPr/>
          <p:nvPr/>
        </p:nvSpPr>
        <p:spPr>
          <a:xfrm>
            <a:off x="9886072" y="3726213"/>
            <a:ext cx="730547" cy="933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BB698D-16D5-44BF-B847-78C1AC3C1CB4}"/>
              </a:ext>
            </a:extLst>
          </p:cNvPr>
          <p:cNvSpPr/>
          <p:nvPr/>
        </p:nvSpPr>
        <p:spPr>
          <a:xfrm>
            <a:off x="11218120" y="3726213"/>
            <a:ext cx="730547" cy="933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50280" y="924560"/>
            <a:ext cx="896400" cy="61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Door</a:t>
            </a:r>
          </a:p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open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3025" y="4181900"/>
            <a:ext cx="88357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Door</a:t>
            </a:r>
          </a:p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close</a:t>
            </a:r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1066211" y="8206165"/>
            <a:ext cx="3897932" cy="15967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66211" y="6313541"/>
            <a:ext cx="3897932" cy="159677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69" y="8865783"/>
            <a:ext cx="964615" cy="96953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2" y="6737413"/>
            <a:ext cx="1324517" cy="138497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58851" y="6406920"/>
            <a:ext cx="103150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on</a:t>
            </a:r>
            <a:endParaRPr lang="ko-KR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426" y="8291611"/>
            <a:ext cx="103150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off</a:t>
            </a:r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-3195132" y="4096454"/>
            <a:ext cx="3897932" cy="1596775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-3195132" y="819570"/>
            <a:ext cx="3897932" cy="1596775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474" y="4723414"/>
            <a:ext cx="964615" cy="96953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426" y="1230575"/>
            <a:ext cx="1324517" cy="138497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-1802492" y="912949"/>
            <a:ext cx="103150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on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-1761917" y="4181900"/>
            <a:ext cx="103150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Power</a:t>
            </a:r>
          </a:p>
          <a:p>
            <a:pPr algn="ctr">
              <a:lnSpc>
                <a:spcPct val="70000"/>
              </a:lnSpc>
            </a:pPr>
            <a:r>
              <a:rPr lang="en-US" altLang="ko-KR" sz="2400" dirty="0" smtClean="0"/>
              <a:t>off</a:t>
            </a:r>
            <a:endParaRPr lang="ko-KR" altLang="en-US" sz="24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F70F847-F3DA-4B32-A52F-99622041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24" y="3814250"/>
            <a:ext cx="1073669" cy="116314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C03CB45-DDD4-4BBF-B6B9-921A1250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69" y="5319807"/>
            <a:ext cx="1055773" cy="116314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4" y="1254621"/>
            <a:ext cx="1380952" cy="138095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73" y="4513181"/>
            <a:ext cx="1590476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6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</dc:creator>
  <cp:lastModifiedBy>Master</cp:lastModifiedBy>
  <cp:revision>11</cp:revision>
  <dcterms:created xsi:type="dcterms:W3CDTF">2020-11-27T00:07:23Z</dcterms:created>
  <dcterms:modified xsi:type="dcterms:W3CDTF">2020-11-30T14:03:07Z</dcterms:modified>
</cp:coreProperties>
</file>