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AC72C-A60E-4E28-9BDA-004F5095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14B46-D2A5-45BA-9D32-603103FF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F5F72-575B-49A2-8678-4D7D272C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FD288-192F-49BA-923B-EAFA0101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C979E-4101-4C43-9B00-EA717EA6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1D90-DA57-4814-A2F7-69328274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40CDF-AF7B-48D1-B50B-779C302A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24AC5-0A32-4746-A394-CE91C5AF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2E15-76D6-4ACF-AA5C-F08EAFE0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DBD8-94C5-4975-AF16-0F55DAE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4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E6972-8B8C-4464-BD02-A90037CC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067A-C6DB-464F-992B-7D2AA6E9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353F2-F44D-4EC1-885F-8105888A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42CD5-5EDD-4970-8616-44B75C0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62D5B-1E90-47E7-B565-DDEED22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4B4FE-AA20-4DA8-89C5-AE916B4E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E832B-F120-4600-8B6F-6396458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8804-1D8E-49C8-8660-98AB061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BCA49-CC97-4642-A2BE-87DEF63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8E360-8D49-4D13-B049-9A0FDBA1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8F74B-60F4-462D-9619-2C279A52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DDCF7-9CF7-4B4F-A6D0-9751A708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91F62-16CE-407A-8AA1-6E04F0F9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685-B0DB-445A-8223-412A570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A2E3-692E-417E-A619-4C4EDCA8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4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6E2B-0E44-4AAA-A8FF-26F995F3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B7E82-3ABC-4A62-9D21-E1EF0CAC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DC1F6-3A90-4E3C-84F1-A24C928A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9C4B3-2644-413E-BCA6-A8FE989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F12-9C01-4182-A98E-432E2EA8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EF1F5-ABF3-404F-8163-5F140A83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68D98-E0D4-4FA7-94E3-A64BE695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20B0D-F9FE-4A22-A308-633E37FD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D5506-3990-4B41-B309-AD68D5117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C20F4-6EB1-4576-ACB0-7873744A9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3D8D4-8B47-4791-87B2-8F8C10382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35BCA-626A-4E86-BDE4-F7669B5A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2A05A7-90CB-49B3-970F-3FA7635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1B606-5BEF-4CB8-B875-07633E6A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8ACA-2833-4888-B3AC-ADF4A481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E4131F-7907-4333-B950-E67C6051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624D2F-ECAE-4BC9-AB00-1957BBFF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472382-ACDD-46E9-9E2F-FEC311F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94CFE-FDEC-4BDD-8DD1-FA41F087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D8AF6-946E-4011-A5C8-E6B7B01D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421A7-EB8C-41D8-B394-0BA4B3C5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D647-A31C-4E87-B501-51159A0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03955-8185-4053-A3D6-0C606E34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4A340-7886-4709-A888-4AB38E8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0B51-4946-4AAB-BB52-9EECC4B0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03502-9082-4B51-AFC1-C84ED308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26933-3EC1-47B4-AEF2-FDBB0085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4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06E3C-9333-4CEC-A217-EA63C1B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A85168-3EAF-4EEC-B3A8-732F7301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16CE1-C87A-448D-B729-45EE646A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932AD-ABBB-44B8-B92D-95403C9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568B6-BE07-4744-A9E7-B5B19B4A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A25C4-5F18-4243-9BDB-DAA766C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15486-3272-4A6B-AD43-3E029D4C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E3B71-322C-42E9-A29C-4BDF2AC5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114FE-A062-4966-AB93-E59F83A5C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E028-527D-4FB1-B115-72CB82676184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3F535-B780-4539-8AF4-B9200C44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45224-4EB6-4BAB-97CF-DA7139715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B88A-1F76-4AA9-919E-0636ABA9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22C7E-61CA-4F00-923B-C1D27463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948" y="0"/>
            <a:ext cx="12192000" cy="2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5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463662-1BFD-4D5D-94F7-7F9F1E9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817"/>
            <a:ext cx="12192000" cy="50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7C122B-BB28-46C2-B7E4-41D38C97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92662"/>
            <a:ext cx="7334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4234D2-AF41-4B10-B4B2-414CF6F1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971550"/>
            <a:ext cx="9248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5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5</cp:revision>
  <dcterms:created xsi:type="dcterms:W3CDTF">2019-03-27T11:36:00Z</dcterms:created>
  <dcterms:modified xsi:type="dcterms:W3CDTF">2019-03-27T12:24:40Z</dcterms:modified>
</cp:coreProperties>
</file>