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39C0-4618-44FE-BACA-5506B7E77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81F0EF-ECAA-4EA9-97FB-33F2F280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A08B6-63CA-40CA-9AA1-B2DBF13D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4B252-8037-44D3-B6AF-3C0E33EF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13AAC-6A73-4163-874D-FC8C34D3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8F656-59BB-4A26-B0F3-F4F93F60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7219E7-8D0F-4EA2-BBD2-51A296B8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022FF-597F-4BB6-9881-0F73220C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55260-B7B9-4FB1-AAD0-A6755317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8A979-63AC-41B4-8117-1EE7C39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6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8B324-B0FA-44EF-BE43-BA7278BF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C489B-6AAF-4D0B-A10B-8AFC7C47B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09729-8D97-4376-AC05-C90F2AA6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29DF-61F6-44B5-ABC6-1B8B0182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DB8B5-0163-4862-AAEE-4AE53D51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9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DAACF-4035-4494-917F-9BD01424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806A7-A8A1-43C4-847E-BDCFF30B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AC2EA-9FE6-4B05-85C4-DE618CDE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77AC5-6471-41EC-B917-53216F69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2676B-AC30-421B-937B-1B054275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43DB1-F671-4001-B0F7-6562D0DC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97815-4D69-4657-B616-9D87B3EC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DA30C-8594-4993-9C34-C8476169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1C5D0-2561-47CD-8827-799C3BBC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FC25A-9F47-4BB2-B962-2B90866E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2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A2635-1A3A-4F15-ACA5-5C4A3FEE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8519F-EF47-4025-BA5B-F387CD178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871BE-B3A1-471D-B245-D87D8BA4A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5739-FB2B-4A5C-AC2F-455684DD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ECFA6-A34D-49FF-A018-D9570EA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53320-CBAA-4FC4-A10F-07939B03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6AC35-2A56-4D9A-AA1B-FD9ACBC3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81BAF-356F-49CF-9DB3-3EACC760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6EEEA-D718-4990-8BB3-485478EE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1FBD06-725C-4AD6-8A83-9FB19B05A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EF7F1B-D838-4AC3-8E00-7C92B2487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566A7B-5275-42C1-8D4D-F992872D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5D5531-5CE2-4EB2-80CD-6F6294CD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BF2EAF-7941-4430-9BF4-D32009B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D3EDE-F090-475B-8118-EDF2D9C4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E3154B-CD11-4193-9725-85746794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AED84-E284-4E4B-AA86-791E256C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FCA78-FC30-4B46-A46A-D4EFF1A5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2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08A585-9A76-4D59-A209-562D6E0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FCFAE4-1043-4241-903F-29C7F8E8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1E02E2-77B3-49F9-B3BA-30BD4BCE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8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7FB0A-2385-4BF3-AD13-F201359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3486F-7FA7-4A3A-BAC5-A05E9071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84778-A1FB-4A9A-BBA7-4EAD6BD14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8BA81-9113-4828-B0CE-FB8D3207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4E0B8-B539-4B2C-9CD3-5D9EF029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3F86-6990-4166-A352-6F6CB449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C4E97-B102-4E59-AF64-F50D1411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0D05C-BA0A-47C8-B374-3741117A3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7DAD3-5975-4063-8C9C-D854A7308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8DFF2-5CE3-457A-967F-1551BC74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E091C-7FD0-45DA-9DA6-21DE74CB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54C2B6-47D4-4A5F-8F07-1F912E47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A15388-96D1-4172-998C-7B940F51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9AFDF-C9AC-4A7E-88F7-A1A3825A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C7C71-8902-4CCC-8A06-7696E36A9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2588-44AB-4CAF-9508-A175BF63C80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A4EA5-77C2-4414-8863-87D3E7666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07188-5903-4C02-B472-3C6F9AEAF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D937-EEDB-434F-9575-B42E38476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8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CDC43E-4C1C-4594-AD58-B0AD31D1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14325"/>
            <a:ext cx="10153650" cy="6229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5DE842-5F62-43A5-90A5-DCD013103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50" y="0"/>
            <a:ext cx="2171700" cy="10080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8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39DF50-36E2-49C2-AEE7-8EE674D484BB}"/>
              </a:ext>
            </a:extLst>
          </p:cNvPr>
          <p:cNvSpPr txBox="1">
            <a:spLocks/>
          </p:cNvSpPr>
          <p:nvPr/>
        </p:nvSpPr>
        <p:spPr>
          <a:xfrm>
            <a:off x="4679950" y="0"/>
            <a:ext cx="2171700" cy="1008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/>
              <a:t>문제</a:t>
            </a:r>
            <a:r>
              <a:rPr lang="en-US" altLang="ko-KR" sz="6000" dirty="0"/>
              <a:t>1</a:t>
            </a:r>
            <a:endParaRPr lang="ko-KR" altLang="en-US" sz="6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07539-296A-44A6-9A7B-7FCA70A6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504031"/>
            <a:ext cx="35814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7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F6E71D8-9DA4-4626-A8D0-CE5F6D00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7" y="641440"/>
            <a:ext cx="9439275" cy="596265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447AF38-F606-48BE-A1DE-CFA0AE987092}"/>
              </a:ext>
            </a:extLst>
          </p:cNvPr>
          <p:cNvSpPr txBox="1">
            <a:spLocks/>
          </p:cNvSpPr>
          <p:nvPr/>
        </p:nvSpPr>
        <p:spPr>
          <a:xfrm>
            <a:off x="4679950" y="0"/>
            <a:ext cx="2171700" cy="1008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/>
              <a:t>문제</a:t>
            </a:r>
            <a:r>
              <a:rPr lang="en-US" altLang="ko-KR" sz="6000" dirty="0"/>
              <a:t>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7810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A9F267-0CD0-4FAF-ACCC-B555C348EBD0}"/>
              </a:ext>
            </a:extLst>
          </p:cNvPr>
          <p:cNvSpPr txBox="1">
            <a:spLocks/>
          </p:cNvSpPr>
          <p:nvPr/>
        </p:nvSpPr>
        <p:spPr>
          <a:xfrm>
            <a:off x="4679950" y="0"/>
            <a:ext cx="2171700" cy="1008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/>
              <a:t>문제</a:t>
            </a:r>
            <a:r>
              <a:rPr lang="en-US" altLang="ko-KR" sz="6000" dirty="0"/>
              <a:t>2</a:t>
            </a:r>
            <a:endParaRPr lang="ko-KR" altLang="en-US" sz="6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31EC67-02A9-462F-A9B3-6D0B7F8A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70" y="1240427"/>
            <a:ext cx="3171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6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904BD4-CD54-40BA-95EF-5CC48CB9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00050"/>
            <a:ext cx="10201275" cy="60579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9C7618F-C366-4A1E-A02C-4F63A77513F6}"/>
              </a:ext>
            </a:extLst>
          </p:cNvPr>
          <p:cNvSpPr txBox="1">
            <a:spLocks/>
          </p:cNvSpPr>
          <p:nvPr/>
        </p:nvSpPr>
        <p:spPr>
          <a:xfrm>
            <a:off x="4679950" y="0"/>
            <a:ext cx="2171700" cy="1008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/>
              <a:t>문제</a:t>
            </a:r>
            <a:r>
              <a:rPr lang="en-US" altLang="ko-KR" sz="6000" dirty="0"/>
              <a:t>3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1233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E9AAC8-985E-4AB1-BF4F-F182924B392A}"/>
              </a:ext>
            </a:extLst>
          </p:cNvPr>
          <p:cNvSpPr txBox="1">
            <a:spLocks/>
          </p:cNvSpPr>
          <p:nvPr/>
        </p:nvSpPr>
        <p:spPr>
          <a:xfrm>
            <a:off x="4679950" y="0"/>
            <a:ext cx="2171700" cy="1008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/>
              <a:t>문제</a:t>
            </a:r>
            <a:r>
              <a:rPr lang="en-US" altLang="ko-KR" sz="6000" dirty="0"/>
              <a:t>3</a:t>
            </a:r>
            <a:endParaRPr lang="ko-KR" altLang="en-US" sz="6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91AB9C-8A39-484E-A2EC-96D6388B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1524000"/>
            <a:ext cx="3057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6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문제1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문제1</dc:title>
  <dc:creator>지현한</dc:creator>
  <cp:lastModifiedBy>지현한</cp:lastModifiedBy>
  <cp:revision>2</cp:revision>
  <dcterms:created xsi:type="dcterms:W3CDTF">2019-04-10T12:54:44Z</dcterms:created>
  <dcterms:modified xsi:type="dcterms:W3CDTF">2019-04-10T13:14:33Z</dcterms:modified>
</cp:coreProperties>
</file>