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3376-3CD4-4AC8-A9C2-5F40BE2C9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BE756-2BC6-4DAB-95C9-A88C9F102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A4F5C-48F3-4906-B5B4-854FDD91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AB08A-6B00-4F5C-A754-95B6FBF5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DDD2D-3149-478B-9D26-03C1F09E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0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89C83-620C-4A20-8122-1D7AA2DA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57102-8AF7-4185-82CC-9C850FCB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4593B-41E1-460F-B01B-0327703F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19DD-C203-4443-99A4-67764008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88738-08DE-4E09-BA80-6D4DD0EA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6A0845-EB79-4B5B-B65A-C960F736B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88858-1C83-4DA0-94A1-BF707213D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D2EDB-1FBA-4C0F-8E1D-A1649D58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CA799-781C-475F-8A51-31D2F440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02E1-D59B-4A2D-9903-5D3AC2FF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DE496-021C-4279-9BF2-C702C38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52552-D9B5-47E5-8E33-1EE47F51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B0A6A-D1BC-4132-949D-384C973C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13065-EFDA-49AF-8EB8-ED57C85C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5C9DF-5758-4C73-ADF8-226DEBCD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8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F0548-C7E5-4861-B3B2-0CED32F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8768E-44B4-4574-8A34-0B8EE548A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CBF5D-8B12-472F-9AE3-0D00FCE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A4FDE-59CB-467A-816C-39C8C08F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D838D-372C-4BBA-9924-13DAD2A8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A57F-8F13-4099-B248-E0C14BA4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A75B9-4F04-4629-A3F0-F98CD0F80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4DB1AA-5983-4133-BDE1-71B558FA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54C9F6-DA21-427A-865C-4165415B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F0C4D-D56F-4F1F-B9DC-5D743DD6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D48FB-CA93-4A46-AE4F-29C2E64C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52AF8-6973-4901-8C48-F0799068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7900B-FB76-4EEA-9DDE-38928C059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10B19-86B4-41EF-AD63-6B2FC16A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A1A158-6348-460D-9BBE-0636A13E1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B7F510-129C-4E83-95AD-CB86FC9CB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FFD23F-C1FD-46A3-8621-16F68E38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355C4-32C3-4C51-9C65-678A54A1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013A01-DD8E-4EA1-B9C4-ADAC7A01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76527-79DB-4A71-B64C-9751659D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1DA84B-2A0E-45B8-9C8E-2EC254F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47BCA-357A-44AB-97A5-297521D8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E84EB-57E6-4199-ACD2-9579010A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0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D636AE-0B43-4171-83E5-00AC0B22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BE61A-6D82-4F51-BE03-58C8E363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66CB3-22C5-4920-92B1-08CCF8D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3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C1958-9312-430D-BACC-5765E41C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1C1A3-ECA7-4CC4-8BD7-0F9A24E4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5A441-1E3B-46FF-B1BE-41881F718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26857-EF04-4658-A4F0-CBF3AA6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E94F3-C866-407C-B9CE-E30EC69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4E7AD-4EDD-4E69-A024-61F5FCED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9D63-BD2F-4638-A25A-FF0C0C50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AC927D-CB0A-4B9D-AA7B-89A52A05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EA55-181C-464E-A84F-4D48D56B0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FDB65-9886-4EFD-BAE8-02B4EEC8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046B2-9988-4E44-9B71-42F1549E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11E7A3-6B3B-4D94-AB3D-8419DDC0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C8FAC2-7B0E-4401-AACF-D5F2EBEF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509F9-1FB1-4329-92A4-42C7B014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3A41E-5FF0-4892-B537-5A4CDED1A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4FBC-4353-4E85-AFA6-CF5A724C4C5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B2017-DCFE-492A-984B-A086B3B3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1595A-679D-4530-B7BB-AD1F27EF1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98CD-A93B-4498-A8AD-667C3BC56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9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75AED-2B0C-41CA-A7CC-875FE3E1D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984310" cy="86006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48B499-15EB-4B1F-8D7E-B5661DCF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069"/>
            <a:ext cx="6448425" cy="6286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5F81EF-29D7-4738-9E47-57C89F832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869594"/>
            <a:ext cx="45529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4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6050C8-86EB-4498-98EA-402C4A28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145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BCB6B4-7095-4EB5-A6A1-E8CCC506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51" y="2279359"/>
            <a:ext cx="57435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2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61B0CD-4A55-455E-A3C6-BD6242E0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41073"/>
            <a:ext cx="10448925" cy="62103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B1C1EDC-DE7D-4B5A-98CB-2A59F2BA03D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84310" cy="8600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7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문제1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3</cp:revision>
  <dcterms:created xsi:type="dcterms:W3CDTF">2019-06-03T06:47:11Z</dcterms:created>
  <dcterms:modified xsi:type="dcterms:W3CDTF">2019-06-03T09:16:02Z</dcterms:modified>
</cp:coreProperties>
</file>