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7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5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1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1F2E-A43D-4162-8E63-95D1CD9F9BE3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C11D-0D59-4AD2-8C2D-4E5A4498C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995487"/>
            <a:ext cx="6467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795462"/>
            <a:ext cx="8705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90688"/>
            <a:ext cx="8296275" cy="216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4111626"/>
            <a:ext cx="7877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847850"/>
            <a:ext cx="7534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문제1</vt:lpstr>
      <vt:lpstr>문제2</vt:lpstr>
      <vt:lpstr>문제3</vt:lpstr>
      <vt:lpstr>문제4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hallym</dc:creator>
  <cp:lastModifiedBy>hallym</cp:lastModifiedBy>
  <cp:revision>2</cp:revision>
  <dcterms:created xsi:type="dcterms:W3CDTF">2019-04-04T04:44:36Z</dcterms:created>
  <dcterms:modified xsi:type="dcterms:W3CDTF">2019-04-04T04:54:46Z</dcterms:modified>
</cp:coreProperties>
</file>