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97E3-88D4-4C62-8013-20DE92ADDAF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753-77D0-4DCE-96B2-64A770F03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1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97E3-88D4-4C62-8013-20DE92ADDAF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753-77D0-4DCE-96B2-64A770F03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97E3-88D4-4C62-8013-20DE92ADDAF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753-77D0-4DCE-96B2-64A770F03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38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97E3-88D4-4C62-8013-20DE92ADDAF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753-77D0-4DCE-96B2-64A770F03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3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97E3-88D4-4C62-8013-20DE92ADDAF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753-77D0-4DCE-96B2-64A770F03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22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97E3-88D4-4C62-8013-20DE92ADDAF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753-77D0-4DCE-96B2-64A770F03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5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97E3-88D4-4C62-8013-20DE92ADDAF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753-77D0-4DCE-96B2-64A770F03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1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97E3-88D4-4C62-8013-20DE92ADDAF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753-77D0-4DCE-96B2-64A770F03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5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97E3-88D4-4C62-8013-20DE92ADDAF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753-77D0-4DCE-96B2-64A770F03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7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97E3-88D4-4C62-8013-20DE92ADDAF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753-77D0-4DCE-96B2-64A770F03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3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97E3-88D4-4C62-8013-20DE92ADDAF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2753-77D0-4DCE-96B2-64A770F03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1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97E3-88D4-4C62-8013-20DE92ADDAF4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2753-77D0-4DCE-96B2-64A770F039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0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343025"/>
            <a:ext cx="93059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7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309562"/>
            <a:ext cx="8572500" cy="2924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3600450"/>
            <a:ext cx="75628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4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47825"/>
            <a:ext cx="10096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2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hallym</cp:lastModifiedBy>
  <cp:revision>1</cp:revision>
  <dcterms:created xsi:type="dcterms:W3CDTF">2019-04-09T05:03:52Z</dcterms:created>
  <dcterms:modified xsi:type="dcterms:W3CDTF">2019-04-09T05:07:10Z</dcterms:modified>
</cp:coreProperties>
</file>