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4B42-BB2F-42B8-9E4C-4808F2E5B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E2D96-9FF7-4218-A42F-665FB292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498FF-CD97-4B9F-B677-386E9AA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DF6BA-EC0C-41A1-BA12-BDD4FD8E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5E9C-44FD-4DA6-A6AE-844C7548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2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D9B80-9193-4719-A5B5-4CCB14F5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B890E-5349-4A6F-AA50-9CFA0E89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8FF2A-AC73-48A3-8536-AE50B1F5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0551-08C8-4FBB-AEDE-B995A6D2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B53D2-7546-4FDE-8BCC-5377A7FE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7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ECC1-A6D7-4E3D-B041-ED55F4E81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B5F56-B89D-4F36-BEC1-C3038F6EF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0B9CB-8231-4128-B3E2-4DB2586D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B3B66-4F33-4ADC-8C76-A9BEA9ED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857B9-ED38-4BED-A0B1-98EBD17D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82384-8D70-4B65-929E-ED8765B4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7FA89-2284-4EC1-AD1F-229F74A5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EA97E-4572-4F6F-9986-64EB306E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C01F2-32D7-4E06-8540-BF9858F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0FC9B-F02A-49CB-9BD5-5E7E8E9A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2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BD06-194C-4A37-B4FB-9BF87389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DE0C0-8BCA-4C00-B7F4-D0304195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52C7C-56AA-4D3A-8B8B-46A6BEA6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23A4E-47FC-4D90-B94C-F450735F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55C7-B733-49F1-A9F6-2F7F241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AE4E-3115-49A5-9314-C35FE533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4CB0C-97ED-4F79-B5D4-27B8F0BDE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41E1F-5FCB-468F-976B-C83AE8C56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C279A-74DC-43DE-9161-A5AE1AFA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F451D-9EB7-4C36-9854-005AB045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E5C65-24D1-4CAC-996B-E4C5B809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3F48E-CB2C-4318-ADE2-8275E9ED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A8A11-1DF1-49C4-8F43-E73474FC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3751EE-F77B-42D0-8B07-8DBBE22C8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04B691-A9BD-4D37-A310-00BD04B2A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3581B-8622-44A8-AE48-1C564CCA5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238E-3C58-4AB6-AC39-351A5098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E974F7-AC7B-44EA-8537-9731C16B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42DD1-68A3-4706-A0CB-B4DB4EE1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6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B7318-67F0-49A3-B338-FF5CD7A2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1D516-B447-4F7E-AE5D-80C032ED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22F069-00EE-49E7-8B8D-DF43F482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9771A5-C53A-4111-AA9B-6621C0A5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38196-BEF6-41D7-A924-B3C21D51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F4F277-BF53-4276-9088-8413ED93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80653-45D4-404A-9B8A-F56693EC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4DF4B-2163-44E5-A51F-C8483A1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D27A9-61D2-4912-B49C-39EFBE8E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4FF1C-675E-49E5-B46A-57654FD7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6A487-B563-4C95-B9F2-664122F7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F75B7-8299-4795-BB33-F172DD3D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D3862-2EB3-4F98-87E3-4C2A073B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9E8D6-8FF4-4050-A4A0-E8B5068A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4DEDE-F183-4A76-B858-8BBD58961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FBDF0-9011-456E-9758-E00A28ACD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C5856-4F12-4519-98AC-54D1BA79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3B0CF-A869-485C-BC11-5C6883A6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114E7-02D5-40D8-87BA-97F9C006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B6112-C303-4094-B7D2-CB210207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B97D4-CB3E-4F83-B571-354BCB381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FA56D-8CAE-4FDA-BC50-1AA5E6BF6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F814-A0D6-4CDF-BA88-323104795D8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E1D57-EC05-4D8C-93B6-C90E168E7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7E3F4-EDFB-4C33-9204-8327FE37B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D792-30A7-4E8E-A6EC-5120042AB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D137-F70E-4A34-9E3A-08281E996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6200" y="0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A660CA-FB4A-4F71-A164-5A57F5C2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881063"/>
            <a:ext cx="12192000" cy="62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71A96-002C-4D2F-A91E-938C2536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BEB27-2888-4A3E-83CE-FE0E2940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1" y="1387386"/>
            <a:ext cx="12192000" cy="59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52C683-739B-4647-B822-24EDF986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76200"/>
            <a:ext cx="50958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BFCB-4FCE-41A0-A006-A508A3B3B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35B330-4272-46B2-BF59-6AE69E6B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870"/>
            <a:ext cx="12192000" cy="55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042F27-E9A5-4DE1-B2A9-40F03E37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77" y="161925"/>
            <a:ext cx="42005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CAF97-36A6-4DA0-8BDE-28D4E92E5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39800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6A4E3-2F2F-44C7-A540-85423A1B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23412"/>
            <a:ext cx="116205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3631B1-4B35-4FC1-8C2C-F46B97A9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19" y="1052027"/>
            <a:ext cx="7172325" cy="493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5246FB-0404-42E1-B6B9-331FE546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42" y="334640"/>
            <a:ext cx="38576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문제1</vt:lpstr>
      <vt:lpstr>문제2</vt:lpstr>
      <vt:lpstr>PowerPoint 프레젠테이션</vt:lpstr>
      <vt:lpstr>PowerPoint 프레젠테이션</vt:lpstr>
      <vt:lpstr>PowerPoint 프레젠테이션</vt:lpstr>
      <vt:lpstr>문제4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5</cp:revision>
  <dcterms:created xsi:type="dcterms:W3CDTF">2019-05-30T09:20:37Z</dcterms:created>
  <dcterms:modified xsi:type="dcterms:W3CDTF">2019-05-30T09:42:12Z</dcterms:modified>
</cp:coreProperties>
</file>