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02BC-6659-47F1-B701-1090C285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72594E-1154-42B1-894F-405B948D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BF1CA-9749-4FFE-937E-F1EA968E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280B6-5E98-4065-834D-B8178559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63E09-BEAA-43E4-9A55-F804944B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C3B0-FECD-4119-B76A-11ADB9F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DA88F-B7A3-4B57-BC0A-6B5DE2DC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53ABD-F500-412D-BDD5-E37DEF8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FA748-AACD-4AFF-80FC-BC651984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1A27B-3F50-4988-8315-7FD57B3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9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6BB30-6231-40A3-B5F4-B95D8337D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2783B-40F7-4013-84ED-D3E56A66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77CB-768B-4D2E-B620-352DC7BF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824B7-05F6-44F7-B98C-77EA0F1C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2C539-546E-4370-B301-2D8C2EB0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28E9-4C92-45E7-9828-9E0976A2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6DC03-9E6F-484E-AA00-4A8EDF85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9A342-C7E7-49E3-BA4B-659CA06A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E015F-F543-47D8-9820-0339C525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78C64-C969-4D05-BF60-BBFEAA42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7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09D8-A93F-4ACE-A94B-4EE0D81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6F1AF-51C3-4DB1-8794-8608F49A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A4975-B3C4-4FE8-BB25-096522BF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545A-1125-4803-ABD6-AE761AA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01EFB-12ED-4AE9-A0EC-06E568F1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F4439-2A21-4B89-B567-70E128F1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80BE1-06BE-414A-94D0-4CCB1B49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A4C1E-C630-4FDE-B611-E0FE6AD2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44AF9-93C5-442C-ADF6-A2D9995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2C0A8-CDBD-45A0-A8B5-B4922002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6CAA9-7866-49F9-8A7A-597D334C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4835-A68A-49DB-86DD-E80088E8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298D0-3BFB-41AA-92D0-40522FDB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A6939-70B7-4BCA-B7EF-9F908529B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751145-4736-4F43-846B-7DAE3C78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0A293-355B-4C33-809B-183EBC4A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1639C3-E1F4-49D2-A4F1-30507A99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1A3D1-8915-4DFE-A1E6-AE383080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E931E-E33A-44ED-82E2-07D33C68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6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BB37A-EDD9-435E-AAEA-E0E597DC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59064C-6145-4861-882D-283C4800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BD150-3382-42A2-8B4C-3636D41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78E65-B64A-41F9-8F09-602FA8BA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96D810-F739-4326-8279-36C6915B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2C080-D3E0-4B8A-A040-F138862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098C3-F388-487E-A2CC-49429110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29DC-D6FB-480B-8978-9461101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27B93-C74F-445A-AAB4-3164C06B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0A595-5ACA-4347-B2F6-B086025D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05BBA-8CC4-4DD8-A582-7CF3D965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36643-E115-4D11-A936-E4145C08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2FC-05A3-431B-A9BA-6B817CA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3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F3796-B0B0-4FBA-AA9C-309867EC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51790-0967-4AB5-8965-BE5567FC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AC1C0-3B60-4631-A2FB-29049700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CC7CC-3CA1-48FA-A92B-7F1B250E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DF8C5-B011-44CA-8FDE-01876C05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32356-BF07-4381-A465-FD4EF06C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53625-5791-4FCB-B881-CC271FDE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CA385-B13E-4B91-A268-D2BA1ADF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C6B0-B388-419E-B6DE-6897B7D10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5FA4-6ED6-4FF6-A55D-1FBDE6369C1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0AAE-EDC6-4492-82D5-CB4BA6FA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7C600-34CD-458C-BB3D-F1811BB13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7E6-C0CD-4EE1-B539-0656D89C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8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3124-5DF8-4619-BBD1-93F7CB8B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722" y="0"/>
            <a:ext cx="8002555" cy="902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568F6-720C-4136-80E7-A2DD8A9E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2" y="742950"/>
            <a:ext cx="2962275" cy="537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901484-DDE9-49C9-BA44-8C0AFD47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05" y="1584649"/>
            <a:ext cx="314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F24C-FC1F-440F-859D-7A615BA4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1"/>
            <a:ext cx="10515600" cy="947956"/>
          </a:xfrm>
        </p:spPr>
        <p:txBody>
          <a:bodyPr/>
          <a:lstStyle/>
          <a:p>
            <a:pPr algn="ctr"/>
            <a:r>
              <a:rPr lang="ko-KR" altLang="en-US"/>
              <a:t>문제 </a:t>
            </a:r>
            <a:r>
              <a:rPr lang="en-US" altLang="ko-KR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880267-91F7-4DA8-8A2F-2B187E8D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9" y="737488"/>
            <a:ext cx="4171950" cy="553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7099C6-0BF1-4730-8503-A2F13822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09" y="737488"/>
            <a:ext cx="51149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38052A-E1B1-4828-B9FE-BD670951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85737"/>
            <a:ext cx="3867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문제 1</vt:lpstr>
      <vt:lpstr>문제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 1</dc:title>
  <dc:creator>지현한</dc:creator>
  <cp:lastModifiedBy>지현한</cp:lastModifiedBy>
  <cp:revision>3</cp:revision>
  <dcterms:created xsi:type="dcterms:W3CDTF">2020-03-19T08:19:54Z</dcterms:created>
  <dcterms:modified xsi:type="dcterms:W3CDTF">2020-03-19T08:26:17Z</dcterms:modified>
</cp:coreProperties>
</file>