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E58E-1BA1-4150-9F54-CEAE0D7F3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6A7E0-BA29-47C8-AB04-E44C2661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4AEE5-053C-470D-B396-7245227D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DE0D5-7404-499D-A74D-E21CEEF4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D5579-3C95-4C73-9616-24AC3AA8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2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8CEA-2371-4E1C-ABB1-77D56181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82E5D0-5F01-4530-9F00-F8CE3A4B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9448E-7CC6-4462-B6D6-1927861C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D94C9-51CD-4F7C-AB07-753588D3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EAC07-22F8-4776-97D9-B68B141E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A8B95-B541-4EFA-975A-F531CFD40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30CAF-9F38-44BD-891C-966289603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FD14F-E3C8-4F20-82A6-6D09945F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9DDA9-1200-464A-AA78-97D04EED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92969-7421-42F2-BE80-87FC481E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6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710E3-70EA-4DFF-9D92-BFE05D2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7B942-A9B4-4ED9-A64A-88ABF953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23619-9A7A-4595-B76D-1D4545A0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B1E3A-6C8F-4E9B-A9A6-14C988BF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D3D05-65B1-4A35-B3E6-02486EA5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B65D6-1320-41DA-84DE-AF80933D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1341C-A41B-42E7-AA8D-022E8E24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5B7B-3694-4380-BE18-1E6BC866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25958-D89C-4DBC-83CA-C02FA7F6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5558-8A4B-40AB-969A-60C11CDB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6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11A7D-9DE6-439E-ADB6-CB512A49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02F7E-A3F1-4D62-B289-7FC94756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B14AA-4853-42CE-8BFF-5F5ECC339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90E05-4FA3-49AC-8A0C-67752BB4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10CD5-39CA-45E8-A50A-212798D7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B3446-8800-4A2E-B270-FD7408A3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7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A242E-C7B2-42A2-8D03-8E0E7280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53718-C314-4E34-83E9-CC897DD91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A9427-A33E-49BE-9209-EEAE8DF1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F3C4-2A20-4FC2-8D64-B39370E6F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C8550-EE21-4E24-B62D-A0D61BF21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6B8F55-18C1-4A84-8FB6-051DCAB0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EB290-1591-44C2-BFC1-DE76560C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37CF3A-714B-4443-943B-53499F6A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461F2-A6CF-4EEE-A065-D3025565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DA9BA-BA57-4EBE-8C7F-5A537B3E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2BC40-8D40-4B30-A115-441D14EA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64754-BDF1-467D-B115-78617BE2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FFE03F-931D-4E8B-A8F0-6EB71F10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B666D-1A5F-4A82-A7CD-5BB30AE2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3144B-43BF-49E9-AC26-B9B78BD0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5205F-A54F-4AA2-821E-2370478E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4C9E2-CE79-4FDC-B5DA-BE2255FF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7B35F-FF5C-4DD2-B227-71DAA8E8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678EF-1D10-41EC-B126-738DAA9D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9EB4E-A8CF-4762-98B0-F9C549F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FBB11-308E-4FBB-9386-9E264A9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4E0F8-337A-4C19-BB23-E04C8FF7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34313D-A1C0-416A-92FC-976995826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AA437-A103-4F2B-BDAF-7C7B375B1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3A07D-2823-46CD-B304-0DEAD61B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FDA71-5149-4212-8828-FFC08E29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BB3D3-0D9D-430E-B527-6CC2DC82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6397C-7382-4208-A4E4-01E56C38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C3ABB-F916-4984-B4BB-5D3D73E0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49D67-6636-468C-B68A-4B55809D5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124A-93B2-46AD-B27B-AC1E864E3EFE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40834-5BF0-4BE5-A851-F82F7CC9D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93986-450D-42CC-9107-2A049981F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A724-7AC3-4E40-A905-6DE828373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1F40-6F65-47F7-9206-832F65C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9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A33FC-FB29-44E2-9852-484E83DA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900987"/>
            <a:ext cx="5429250" cy="2162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93541D-FF97-4D3E-A9A5-013C80E2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02" y="1762999"/>
            <a:ext cx="16859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1F40-6F65-47F7-9206-832F65C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9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7F42AE-EE1F-4BDF-828E-127F6403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02" y="900987"/>
            <a:ext cx="5343525" cy="2495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F79C9F-0F74-4D52-9990-65C822A9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300" y="2101916"/>
            <a:ext cx="1724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1F40-6F65-47F7-9206-832F65C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9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B690C0-0BBE-427A-A440-0CC225BD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1" y="900987"/>
            <a:ext cx="5724525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D43945-7837-459B-85BB-74FAD0D0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83" y="2235361"/>
            <a:ext cx="2324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2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1F40-6F65-47F7-9206-832F65C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9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0B835-F689-4E1B-82F9-A37EB32D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142807"/>
            <a:ext cx="5172075" cy="1847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B0FDF6-5528-49B4-B6CA-41E1ED71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40" y="1800032"/>
            <a:ext cx="1990725" cy="53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45F4F-25DF-4B45-9FAC-DC60FDC43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840" y="3176587"/>
            <a:ext cx="2124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1F40-6F65-47F7-9206-832F65C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9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9BD917-9DB8-41B5-88A7-109D582B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41" y="900987"/>
            <a:ext cx="4819650" cy="2962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B611C4-FDD8-45C8-8F1B-A937C4B9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92" y="1700115"/>
            <a:ext cx="3114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1F40-6F65-47F7-9206-832F65C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9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A1697-F9D6-4333-B463-683B4615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17961"/>
            <a:ext cx="4914900" cy="1857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5960D6-753B-42EC-9317-CA133CCB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95" y="2079948"/>
            <a:ext cx="433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3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1F40-6F65-47F7-9206-832F65C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09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AE9F3F-4F0A-4A34-80A7-74C1869A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2" y="1057275"/>
            <a:ext cx="6029325" cy="2914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374542-8352-4F1B-BE28-1B22B266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58" y="2202024"/>
            <a:ext cx="5505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2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202A7B314F34B80DEC60CA7DC9B1B" ma:contentTypeVersion="0" ma:contentTypeDescription="Create a new document." ma:contentTypeScope="" ma:versionID="19cae8e753d78a41dd1dcab984d81e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c0df672bdcc5b3e2a40bae596c103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BE1EF-26FE-4A19-96B0-9924E8D88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05F50F-5BDC-4F80-976B-404470683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8E017-5DDC-4EC7-94E9-F0A37905A1E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예제 2-1</vt:lpstr>
      <vt:lpstr>예제 2-2</vt:lpstr>
      <vt:lpstr>예제 2-3</vt:lpstr>
      <vt:lpstr>예제 2-4</vt:lpstr>
      <vt:lpstr>예제 2-5</vt:lpstr>
      <vt:lpstr>예제 2-6</vt:lpstr>
      <vt:lpstr>예제 2-7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예제 2-1</dc:title>
  <dc:creator>지현한</dc:creator>
  <cp:lastModifiedBy>지현한</cp:lastModifiedBy>
  <cp:revision>9</cp:revision>
  <dcterms:created xsi:type="dcterms:W3CDTF">2020-03-29T07:51:48Z</dcterms:created>
  <dcterms:modified xsi:type="dcterms:W3CDTF">2020-03-29T08:04:30Z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0x0101002DF202A7B314F34B80DEC60CA7DC9B1B</vt:lpwstr>
  </property>
</Properties>
</file>