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534B2-BE29-4CFD-B739-4F9FFA83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15CEC-D39B-47D1-A532-12BB5C05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F6D37-A54E-4DFB-8658-BC6E4281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93DC8-C3A3-4FAC-8F21-3BDC354D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74F0B-E87D-4864-A879-3C967D10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2EFD0-9C5B-4B6A-89CE-D76DD186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9BC3E2-D8B6-4FDC-A27F-3FB730F2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9EB79-CBF0-4A86-97DD-2B8670DD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322D4-C9AC-4D3A-99FF-08673495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68314-83A3-4BAA-B35A-82AECD8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8773B1-8ECE-4666-86E5-CC73965E1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85AA6-B904-4278-ADA9-6FE63603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04277-505E-4A96-8C55-09B09CD1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E044A-3FB6-42D4-BAD7-F8A69362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46906-272D-4C60-9979-396B6783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7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1B888-2C14-42AA-BF5D-77FA7155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067F8-A844-4856-AE26-5461ED00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6B326-BEF7-41D4-A44D-3792BC80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C7A8C-4BD5-4341-A392-451E8B0F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C8C69-1F2F-4DA2-A974-7CFF0C45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7B4F0-462B-4F16-81F2-3E514E5E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5F258-8EAE-4157-AEFE-BC8EC733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4AF93-8111-459A-A76F-FBAAB1B6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FD68C-0465-4ED1-A9A8-83E38A40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17F2-9DCE-47D4-BD38-AA8ED9DD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8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B6E03-6424-43C9-81C1-17B65EB8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3D5C5-F694-4734-8BF9-B653E667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63AC3-E0E6-4379-A27C-841C4866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D48C8-8C7D-44D8-92B4-22B8C5AE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CE03A-5A3A-4843-B680-15D42E6B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E8052-0026-4A3A-920D-63A4246A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0F7E-02DB-4FF1-AD6C-325684F7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CC2DE-CB50-43B3-95DF-A87C01A5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5B44C-80E7-450F-8B01-A1C95BE8F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EA68A-1089-40F8-B5D5-6974E7701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2F737-A4BA-427C-B46A-86881461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B728D0-694B-416E-B025-20B0A2B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CCE768-8A19-4F29-AFE1-B392853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E475D-5BA9-40FE-ACFF-E6A47B5A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ADB2-4E4C-4BDB-B363-9619913D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D3E6B-430D-4DC0-9138-7A440CED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5F6AD-CA12-4340-B0FD-EA9AFE4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937D9-7CB7-49A0-ADAE-CEC6907B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2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A35C50-35E0-4FF8-81D2-D40266EE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8319F1-D698-49EC-A40A-767D5311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79DC8-69F1-429D-A168-45BAE030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FB7E5-8BC9-4120-8583-F304262B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629E9-6576-49CF-9803-2A0BD808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64BD7-210B-4E1D-BCD5-20A9F22A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2A068-ECF6-4F5F-BC6D-1E825FFC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1C0FD-BBB9-44DE-85BA-3BF90A23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2A50C-A3C4-4185-AEFB-84042E5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5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53F8-09A2-4B92-92B5-7B2CFC9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74F710-BF58-491A-BC7F-CDE7E79C5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6CE48-21A5-4392-8FA1-BD51061B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4AE80-A1A2-4723-ACE0-B24770BB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F69B9-9A39-400B-A971-6FED0C9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53011-95EA-49FC-A6EB-8C3C427C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003BA0-3CB2-4E19-841D-6E5FAB2B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23B82-6C5C-462F-8303-092DD998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8865-BDBC-4AEA-8ECA-22B25D739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1323-01C2-4000-A7C7-7CFC8ACF879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5F50E-AD63-45BE-A3B8-8A936336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CF8E4-4F1D-4F88-BD9C-F743DAE0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A38D-448E-4B15-9E6E-E9F2869D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3897-7C8E-49FD-9C69-2967AC38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712"/>
            <a:ext cx="9144000" cy="1059134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ED8D3-B2F6-47FE-A394-D3BBD0F70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618"/>
            <a:ext cx="6838950" cy="423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822AC0-EA00-4B1A-92F5-48FC0B04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12" y="1214846"/>
            <a:ext cx="4591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3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3897-7C8E-49FD-9C69-2967AC38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712"/>
            <a:ext cx="9144000" cy="1059134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BC6FEE-2081-4AE2-8946-5466FB21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615" y="1214846"/>
            <a:ext cx="5391150" cy="5362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BFF2DB-93F3-4088-A519-1B871E0E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50" y="2255792"/>
            <a:ext cx="2647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문제 1</vt:lpstr>
      <vt:lpstr>문제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1</dc:title>
  <dc:creator>지현한</dc:creator>
  <cp:lastModifiedBy>지현한</cp:lastModifiedBy>
  <cp:revision>3</cp:revision>
  <dcterms:created xsi:type="dcterms:W3CDTF">2020-04-05T11:19:48Z</dcterms:created>
  <dcterms:modified xsi:type="dcterms:W3CDTF">2020-04-05T11:41:36Z</dcterms:modified>
</cp:coreProperties>
</file>