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B787B-09C1-437B-973B-0C4597DEB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43E355-318A-46F7-A546-C886E373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8BB43-8600-42EA-B5ED-4E10B370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A882D-B324-4D72-BE4B-588DF31D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0F257-759E-4734-A4B2-82148D06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A46BA-B068-4DF3-B9D0-EA3FEBB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A3FF4-19BF-4989-AFAC-15D02050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A5AEE-A3EC-45CB-BE2E-D52895B2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A2012-BEB6-4660-B66C-64B55728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BAD02-62A4-40C9-B9D5-DA0604F7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50639-54F3-410A-9B10-A98F44BCC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BA926-B08C-4026-931F-58592FD9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A18A-83EF-43A5-9107-CF5EA8A6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4AA90-BBE9-4A36-B88D-9AA61EFA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ED1C1-DAD9-477F-9BFF-3BF73525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DABF-398E-42EE-98CA-ED89CFC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4DABF-8C0B-465F-8218-A03E739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8E1DA-2C84-44A9-8656-C725E401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2257B-6644-4AFA-A2D1-4D0ADF2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C7008-A59F-4CD6-BBC2-FD2CB005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D42EA-7170-496F-9210-BB386CB6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77C30-58D0-4F8E-83B1-D921922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C4A58-4441-447F-9B6B-B06EF92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7788E-0356-4696-B930-48123117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9DCF2-1571-4640-8CFC-940622C4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460E-B1D3-4CAF-9C48-2867A27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232AE-B170-46B7-B319-C7BCE43B4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D4D6F-358D-46DC-8DF7-41CFE99D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4B84F-57DB-4B1A-8C07-91AFD7F3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A90DF-CE88-4D62-BCE5-7D571893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89F47-4549-4901-BBBF-C0F7D01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6B4B-6FA5-45FA-8E0A-AD728E39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AA824-2A1C-4255-B96A-119BB806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CD0B9-D9E8-4024-AA3E-60DEF261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9CE6BE-7078-4CB1-B7DA-5EF2ABDB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959BD-4950-4903-821F-4CB0E6D3E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FA6FF-1CD1-4B8D-BB6E-01CD7F19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E74D28-0063-4727-9D17-5506DDD5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DB6A3-69E9-4C0E-AE9B-F257BCDB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9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DFFE-9297-4C44-A970-36AA74AC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9098FF-1038-437D-A7D6-48592D04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765B6-D8DB-411E-983A-076D1A62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5512DE-0EB1-4145-9F3D-704B51F7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83222E-3F15-48C1-93ED-A64F8692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A35BC-518F-4ADD-ADF7-4C27E380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3D0F3-F5CE-4833-811A-0AB2BF5A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62C5-A878-4D80-A848-C4C3B055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E61EF-4E47-4F66-86F7-7BFB545C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C135A-E7DE-4F19-B42B-25A8FEEE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CFDB-FCD7-475B-8F79-914C890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78D18-9738-47A8-B2D9-EE0AA190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592C3-429B-4DBF-8E74-2FD64945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5469-1B41-40AC-B323-31DD07CF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43FB0-7CD0-45B4-9AAA-A748634FD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ABC52-36CC-4C70-9AAA-2144C1154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32B9A-CE19-4D15-BE6A-77AC9869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4813B-B787-44FE-B4C4-3C127444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174FB-DB28-41FA-BB5B-26FAC561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684FB-E6D3-4BBD-AE9E-E8151C1B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5C605-7718-4346-A707-6E55740C2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876A7-21FD-4716-8222-D8EDB401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4617-B7C7-4F6A-BB23-E078DDFCBDA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9091D-73B1-4BDF-A18A-4C841ADC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0CEA7-7323-4611-B431-34B13ABCD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AC3A-14E2-4D8C-88A3-7F35B1FCF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C40C-22F1-4FD7-BDC1-60238630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824C0-2A0E-4FAF-B1D0-CAA301E7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8" y="1517391"/>
            <a:ext cx="4791075" cy="1714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856C82-3242-43B9-B0E6-58B88884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08" y="1415628"/>
            <a:ext cx="2295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C40C-22F1-4FD7-BDC1-60238630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6287C2-FB64-47ED-8124-062985A7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70" y="1316490"/>
            <a:ext cx="2905125" cy="2657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8A1AA9-856E-4E2B-9940-75F52557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55" y="1875647"/>
            <a:ext cx="2324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C40C-22F1-4FD7-BDC1-60238630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05017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F0CD7D-98D3-4266-8D60-C12244F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54" y="1301134"/>
            <a:ext cx="2914650" cy="2333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A077C1-E9D8-40B7-9F94-7A24B7EC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63" y="1947279"/>
            <a:ext cx="1552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예제1</vt:lpstr>
      <vt:lpstr>예제2</vt:lpstr>
      <vt:lpstr>예제3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8</cp:revision>
  <dcterms:created xsi:type="dcterms:W3CDTF">2020-04-08T08:27:13Z</dcterms:created>
  <dcterms:modified xsi:type="dcterms:W3CDTF">2020-04-08T08:30:07Z</dcterms:modified>
</cp:coreProperties>
</file>