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816D2-37AF-4950-836E-4C0A3E4CC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010606-957F-4C5B-8F07-7DA37A914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1590B-80AB-4580-B360-7ADE038E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8E788-F47D-45D6-B9BA-A4747896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463C-7B24-468E-B9F9-623438AF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3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CE5E1-0C1E-47A2-9B93-755BD5C2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3D9E20-3E86-4F10-8090-4C13B78E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48031-51C9-4B67-9D4F-F4F8E269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388A4-12DA-4D50-8C18-2EAA9F38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2166A-4C66-4D16-8A07-13919315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0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EC7C43-C2F6-4408-B653-AA302BAF0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21A38-A04D-4284-8507-94A50EB7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80B7A-17B8-46A6-9470-61147BDF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158FC-558C-440A-8E33-EC0DABEB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B195F-74B1-4633-8643-70DDC95D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6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83EE1-0097-420B-9B96-EA4913A2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B2C32-0C3F-4095-B421-77DB1F42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94F97-DDDA-4D33-A207-D4D23488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F9104-871B-4B70-8FC1-C9E5F3A1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4A614-1138-49CD-B5FF-47BA4B58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1666D-9453-425A-BF2D-36770137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89735-25D1-44F0-B625-ED2A62489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5E453-F0FC-468F-A9C2-6FDD479C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EEA9-2272-448D-A452-C7158ED5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21C6A-785F-40D3-BB72-0A595DCC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1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F22B3-B4D1-4790-BDB2-4987D23A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98B7B-9B4E-4688-BE41-AF6AA3DA3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13FDB-5F63-42C0-A893-501FCF4E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135B4-5DC0-451E-9AC4-2AEC9B57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CAC60-607D-4EC3-B993-A3BB34E3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E87A4-D7AC-45C2-953B-1732146F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6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CD09-EA54-4181-8139-17417F0A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17ABD-4D23-4C36-BEB9-D98EEEC9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8C7D81-D66B-4BDF-8FD3-3EB9D82E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9137E8-29B2-4DA4-9264-F9957B318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0A92D3-8F22-427C-A68C-DFD9F7172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DC5D26-2011-4DAB-859F-D041A6F9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2F9EF4-8998-4EEE-B3FF-9D081357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2B052B-E2C0-4414-8D80-FA80FE89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5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E3146-9693-47C3-A5E8-AEBDD21B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08843F-CA74-460E-9107-C434D045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50BF1-0D0B-46D8-AA94-F9935271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0E1A9-25F7-4A22-9F54-50807CB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7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9C26B1-965F-4D27-BBA3-522A1484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F10313-36D7-4D3E-8309-9E7B6E12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85711B-BF8F-4CBD-BDD9-7FB2A77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0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5109F-91E7-49BC-9909-1F2BD03B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0946B-17BA-43F6-BEF9-36F51B8E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957AF-11BD-4BAB-9FBD-8E347B0F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70FF3-D37D-4ECA-A4DD-194FF406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38C5A-2E2B-4BB5-9473-0ABED1D0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C48FD-8EF6-4B98-88E1-7CE8C1EB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1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5867E-5B61-4F9C-BD5B-77DBDA72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7E13A7-8774-4B2D-99BA-8B1826ED1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AFDB-D687-41E4-857A-B6E8CBA59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7C2FB-E384-462F-9D7F-F29F45EB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A5766-6CB1-4580-B1F8-B6C871DD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CF3C1-1782-4D74-A35B-AF8EADF6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1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3EBCC-045D-46B9-8312-B9A601FE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6647F-8E97-4BD9-AD4F-B697FD32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14693-4605-4AB4-9C99-FCF5A877B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4A2E-915B-4A06-8212-16D89F54F01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006B4-74BC-410D-90E4-37271053A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615EE-BC7A-466C-80A6-D1987973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32F6-802C-4958-AB50-FC31602F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9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BA00-D525-4EFB-8E22-B5513CDD9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7694"/>
          </a:xfrm>
        </p:spPr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4D789-D7FC-49CE-ACDB-EF020FBF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65057"/>
            <a:ext cx="59436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5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BA00-D525-4EFB-8E22-B5513CDD9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7694"/>
          </a:xfrm>
        </p:spPr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66C07A-8934-4351-9CC7-7A989B09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914"/>
            <a:ext cx="7934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4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BA00-D525-4EFB-8E22-B5513CDD9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7694"/>
          </a:xfrm>
        </p:spPr>
        <p:txBody>
          <a:bodyPr/>
          <a:lstStyle/>
          <a:p>
            <a:r>
              <a:rPr lang="ko-KR" altLang="en-US" dirty="0"/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F427A-18C6-4367-9627-47A7EEBA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85" y="1107653"/>
            <a:ext cx="2990850" cy="411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7265BD-51A7-41AC-9B1A-6674289C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93" y="1291998"/>
            <a:ext cx="2743200" cy="4143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12FC01-005E-4EA0-857F-5145CE64C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61" y="1291998"/>
            <a:ext cx="2933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8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코드</vt:lpstr>
      <vt:lpstr>코드</vt:lpstr>
      <vt:lpstr>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5</cp:revision>
  <dcterms:created xsi:type="dcterms:W3CDTF">2020-04-18T09:16:02Z</dcterms:created>
  <dcterms:modified xsi:type="dcterms:W3CDTF">2020-04-18T09:19:12Z</dcterms:modified>
</cp:coreProperties>
</file>