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F8755-4026-428B-9B44-58387684E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70845E-6B99-4427-ABC5-EE18118CC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4ABDB3-C99E-462B-ACAA-ED5C6AD4A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2FFE-4E3F-4FF4-8F36-12ABF5C91D51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F5633F-BFBD-4CFA-BE50-1751BD979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410A84-34BA-4225-8D87-2232E8F2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47F9-D585-47C1-B73B-D140D4A8C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44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4E312-CA7F-4F70-8A6D-DD0F14DE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E3AF9F-39B3-4268-BFD1-E88865D29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BFA6F8-D663-4A74-A76B-AEB47E78C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2FFE-4E3F-4FF4-8F36-12ABF5C91D51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9A2C07-BB6E-4AFC-8D09-F93A27907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BCF846-D189-4AE8-A489-E74EFF283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47F9-D585-47C1-B73B-D140D4A8C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599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BEC374C-EDAE-4ED2-B703-4E77E0DDF2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36948D-941C-4AE4-9917-56D29FAF5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7091B3-5FE4-4732-9F07-228695B7D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2FFE-4E3F-4FF4-8F36-12ABF5C91D51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5A0E6C-1D49-4945-9428-D33B9373D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24B666-26E8-4D09-9D88-4E4CBBD5F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47F9-D585-47C1-B73B-D140D4A8C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78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98ED5-3097-43DD-A9FB-8C9674A10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689E40-555B-4844-B707-FCDE447EC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14F0D3-D2B5-4A3B-B7A6-3C1FED851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2FFE-4E3F-4FF4-8F36-12ABF5C91D51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27BCC7-8CC4-424D-9A1A-56D11AB78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E90A72-C820-4940-BCEA-60C46DC3D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47F9-D585-47C1-B73B-D140D4A8C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376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F2B23B-963E-4B2A-8019-E35A800E9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07F660-D991-48BB-AE00-C980923AC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98F460-EBEA-4BF7-A756-16CC8549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2FFE-4E3F-4FF4-8F36-12ABF5C91D51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094EE4-D67A-49CB-A604-FD8A71B1E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4341D9-07CE-4F7A-9499-F2CF8B554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47F9-D585-47C1-B73B-D140D4A8C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632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A66DB-7DA4-43CB-A8FA-ED35054C3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49B245-9E2E-4C92-85F5-474642278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C6EC57-C4F8-4805-9428-34576CCFE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E2366D-AF66-4AC0-8B0D-8EBFCE68B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2FFE-4E3F-4FF4-8F36-12ABF5C91D51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6E797E-727D-482A-9023-BBB0BEF9D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CEDFA9-95B3-4167-AEB7-CBA03CCD0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47F9-D585-47C1-B73B-D140D4A8C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360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DB212-5C59-4DFB-9281-001B8C8C0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FF1107-C3A9-4544-8C30-08B14980C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EC86D6-907F-4252-B3BA-936EB04B5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9245A5-3DEC-464C-8177-3CE009620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004AC4-6EA1-4EE6-9826-D19809F017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C9CA1F-5694-4A3A-8778-BF32B08E3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2FFE-4E3F-4FF4-8F36-12ABF5C91D51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B62A36-0A0D-4E25-AA85-E7D2621C3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58BB92-854C-46D6-B549-9A6A7C632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47F9-D585-47C1-B73B-D140D4A8C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751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98F21-DA6B-4A4D-B34D-2D69FBF9C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E9E031-18D3-47B5-868D-2A5363A9B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2FFE-4E3F-4FF4-8F36-12ABF5C91D51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DCBB6D-A5C6-4B96-A878-0C43B5083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C86E09-6748-47CA-B873-980E7A53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47F9-D585-47C1-B73B-D140D4A8C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2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FD6117-35DF-4706-A36A-492EDB0FD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2FFE-4E3F-4FF4-8F36-12ABF5C91D51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4EA061-64CA-45CD-BEBB-8FDB1B711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146909-949E-4000-BE18-EB7EBE452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47F9-D585-47C1-B73B-D140D4A8C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074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ABD90-4448-40D2-8756-C7754D60E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E35D0-D771-42AA-A414-1A476D9C6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75C9E7-44BE-4C60-A235-0E1D8AEBF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76F96D-8106-4A2D-8BDD-508705584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2FFE-4E3F-4FF4-8F36-12ABF5C91D51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19B675-816C-4B6A-ADE2-138B0BF7F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B382FA-42A7-4AA0-8B5B-B8C5FB663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47F9-D585-47C1-B73B-D140D4A8C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66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4A418-C385-4EE2-B59D-33CCEDE45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2B41E7-A0F9-455F-9C22-8DE10F9FB8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920A3D-F979-4BEF-8909-4A23BCFE9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3A6CB-9D53-49F0-94FF-4568BF9DA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2FFE-4E3F-4FF4-8F36-12ABF5C91D51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C73D38-2BE8-4D61-8C26-E462F654F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2E5F31-2FB2-41CB-9E9D-DB9495BE6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47F9-D585-47C1-B73B-D140D4A8C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21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5C827C-FE18-44B2-84CF-E79758C9F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56FB9C-618E-4D0B-98AE-24B7D4E59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EE2CE6-167B-4056-A75C-7C406290BE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32FFE-4E3F-4FF4-8F36-12ABF5C91D51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665D57-B12B-4F52-B6A5-0A532CDBB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5C1036-CCE7-415E-A77E-CB097B843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947F9-D585-47C1-B73B-D140D4A8C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64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A02C8-09B3-48F9-904E-44F8FB3D5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74292"/>
          </a:xfrm>
        </p:spPr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339188-6153-4E3C-BCD0-351EE0E78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35" y="146050"/>
            <a:ext cx="3724275" cy="63627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AFD724A-F560-467D-974E-B833EC4F2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050" y="1802678"/>
            <a:ext cx="4533900" cy="27908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93A1E8B-5CE6-45D7-9F47-99DF61416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996911"/>
            <a:ext cx="48672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26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A02C8-09B3-48F9-904E-44F8FB3D5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74292"/>
          </a:xfrm>
        </p:spPr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119613-7432-45D6-9131-912F88542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1442"/>
            <a:ext cx="6279186" cy="582655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5C94213-44D5-494C-BFB7-860B5A95D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186" y="1031442"/>
            <a:ext cx="46005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01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A02C8-09B3-48F9-904E-44F8FB3D5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74292"/>
          </a:xfrm>
        </p:spPr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DAADE8-462D-4462-B11E-E6BC041C5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877" y="1355292"/>
            <a:ext cx="4972050" cy="11811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66B3E2A-BD0F-4029-8084-A70B0E91A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073" y="974292"/>
            <a:ext cx="41243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854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</Words>
  <Application>Microsoft Office PowerPoint</Application>
  <PresentationFormat>와이드스크린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문제 1</vt:lpstr>
      <vt:lpstr>문제 2</vt:lpstr>
      <vt:lpstr>문제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지현한</dc:creator>
  <cp:lastModifiedBy>지현한</cp:lastModifiedBy>
  <cp:revision>8</cp:revision>
  <dcterms:created xsi:type="dcterms:W3CDTF">2020-04-25T12:23:11Z</dcterms:created>
  <dcterms:modified xsi:type="dcterms:W3CDTF">2020-04-25T12:29:57Z</dcterms:modified>
</cp:coreProperties>
</file>