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3CB2-0F29-4285-ADBE-04B081911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D6CC4-BE04-450E-AAAC-3F0F09CC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C84C8-8273-4B67-8B5E-181C2D42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0AB9-E553-4770-AF30-31E4234A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3C9D7-89AB-42EE-9A48-14A25C05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2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311B2-47F0-4DC7-AC5B-39B07A7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B6CA3A-16DB-4D9F-AAAD-DD60B29F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9FD4E-C258-4619-8D41-56E7AFB4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53A04-637E-48E5-82C6-BE6A823C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77D48-081E-4204-B74F-3BC49D1E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9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D2902-891D-4887-88E1-8B8D54399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9B470-50DA-47DA-A856-6B665FEE4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74699-7F9D-4218-B0D3-0CE47C59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8960E-D683-4776-B1E1-8B4B89AA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1FAB3-F16E-47CB-99E9-7485AEC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65CC-CA1F-4FDA-9193-E4FC983F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EF467-DE21-4EA1-B8A4-7E2FC608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AE7B9-EDD2-4128-9214-1EC3A399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24D40-D49A-4ACE-9B49-F119B03E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5604E-BACD-4738-8BFB-105BC146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3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CACE-B1F9-4D64-8DFD-5AB6D678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20E9F-A4A0-4092-B127-5C19AEB9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19A48-97A4-447D-9876-273F6CE3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10F18-B6AA-4742-B8E3-BD2E9FAC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8EDEF-9909-4FA9-BD1F-48D6C2B1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FB5A-53DB-42DE-923A-A3AB964E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9103A-3892-4568-B660-79BA884BD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877AED-FD94-4CDE-B571-E4CD65050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8AD67-CA0D-4E45-A335-3D747D5C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1C4D44-E19A-4D33-A1E8-684575A0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782C26-3FAF-49A5-A1CD-87245091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DFA16-DB68-4D88-A1CB-1C59C242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E3319-77F4-4582-B75D-019EF87C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417009-B825-4B9D-9D8D-C3149FED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F17933-9597-44B3-85F1-AD086347F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BBC05-31B2-4EF0-ACE3-7837F2320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74C6E3-20AA-40A2-90E1-B22E79FB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A69314-803E-4943-87D4-032F99F5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3A233-41FB-4C01-A83F-51CAA6B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4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9FFD8-D865-4A2B-AB06-EA2D6E67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0C33D1-31D4-4D13-B8D4-27C331A0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6F6DBA-2066-45D8-9FE5-B6805C50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E9C853-74DD-47E6-9BBB-5C047462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3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3FD8D9-52C0-4A48-8945-8F40D06A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F7F4B-0F52-4600-972F-B635DA6A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F347B8-BCD4-4E31-8A32-FCD712DA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7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A1B5D-2DEE-4D9A-A4D1-A8F28B1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429D3-C792-44F4-B1CA-75071A77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17C7C-EE2D-4313-B384-F0FCDA178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0333E-3D79-4AAF-B1EA-1EFD898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0343F-30FF-4C94-B8BE-8AA07FF0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0C9C9-A9B3-46DB-9933-94FBDD74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7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66EE7-3C15-44B8-998B-9F7733C4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0716FD-10DB-4EDD-9FFF-B46FF67F8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7CE20-D0D4-49C2-815A-BF2ADD571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352BB-64B0-4C19-A3CD-081F92BA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8CC88-EBFC-49FB-BA85-D12F814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03158-9FDB-4AE9-A9A9-F3DBD7CA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3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B79955-59A7-482C-BCE5-58122424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F2E80-2F62-4695-8034-339A1375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726F2-CC60-452F-B0D1-6D522D09B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0C47-52B4-4C28-8465-BCC1BE3ECFD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1B8E-0C0F-4700-B826-5865DE1B8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58649-2672-4EF7-90C4-15BF81E2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0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362D6D-4031-4A76-81BD-585754F0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1487054"/>
            <a:ext cx="7239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498A85-4920-4D75-943B-B9572827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336"/>
            <a:ext cx="6267450" cy="6029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37C6EC-76C3-43EC-B2B1-361E286D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25" y="414336"/>
            <a:ext cx="46386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F323D2-7A01-44EB-9B0D-8E8E73CE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8" y="866216"/>
            <a:ext cx="3867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8470D4-E644-47B4-90FA-E7C94D5C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28" y="1340139"/>
            <a:ext cx="54197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89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3</cp:revision>
  <dcterms:created xsi:type="dcterms:W3CDTF">2020-05-02T05:58:01Z</dcterms:created>
  <dcterms:modified xsi:type="dcterms:W3CDTF">2020-05-02T06:00:34Z</dcterms:modified>
</cp:coreProperties>
</file>