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3CB2-0F29-4285-ADBE-04B081911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D6CC4-BE04-450E-AAAC-3F0F09CC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C84C8-8273-4B67-8B5E-181C2D4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0AB9-E553-4770-AF30-31E4234A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3C9D7-89AB-42EE-9A48-14A25C0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11B2-47F0-4DC7-AC5B-39B07A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6CA3A-16DB-4D9F-AAAD-DD60B29F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9FD4E-C258-4619-8D41-56E7AFB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53A04-637E-48E5-82C6-BE6A823C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77D48-081E-4204-B74F-3BC49D1E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9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D2902-891D-4887-88E1-8B8D54399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9B470-50DA-47DA-A856-6B665FEE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4699-7F9D-4218-B0D3-0CE47C59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8960E-D683-4776-B1E1-8B4B89AA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1FAB3-F16E-47CB-99E9-7485AEC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65CC-CA1F-4FDA-9193-E4FC983F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EF467-DE21-4EA1-B8A4-7E2FC608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AE7B9-EDD2-4128-9214-1EC3A39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24D40-D49A-4ACE-9B49-F119B03E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5604E-BACD-4738-8BFB-105BC14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ACE-B1F9-4D64-8DFD-5AB6D67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20E9F-A4A0-4092-B127-5C19AEB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19A48-97A4-447D-9876-273F6CE3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10F18-B6AA-4742-B8E3-BD2E9FA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8EDEF-9909-4FA9-BD1F-48D6C2B1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FB5A-53DB-42DE-923A-A3AB964E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9103A-3892-4568-B660-79BA884B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77AED-FD94-4CDE-B571-E4CD6505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8AD67-CA0D-4E45-A335-3D747D5C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C4D44-E19A-4D33-A1E8-684575A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82C26-3FAF-49A5-A1CD-87245091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DFA16-DB68-4D88-A1CB-1C59C242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E3319-77F4-4582-B75D-019EF87C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17009-B825-4B9D-9D8D-C3149FED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F17933-9597-44B3-85F1-AD086347F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BBC05-31B2-4EF0-ACE3-7837F232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4C6E3-20AA-40A2-90E1-B22E79F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69314-803E-4943-87D4-032F99F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3A233-41FB-4C01-A83F-51CAA6B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FFD8-D865-4A2B-AB06-EA2D6E67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0C33D1-31D4-4D13-B8D4-27C331A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F6DBA-2066-45D8-9FE5-B6805C50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9C853-74DD-47E6-9BBB-5C04746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FD8D9-52C0-4A48-8945-8F40D06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F7F4B-0F52-4600-972F-B635DA6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F347B8-BCD4-4E31-8A32-FCD712DA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1B5D-2DEE-4D9A-A4D1-A8F28B1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429D3-C792-44F4-B1CA-75071A77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17C7C-EE2D-4313-B384-F0FCDA17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0333E-3D79-4AAF-B1EA-1EFD898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0343F-30FF-4C94-B8BE-8AA07FF0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0C9C9-A9B3-46DB-9933-94FBDD74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6EE7-3C15-44B8-998B-9F7733C4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0716FD-10DB-4EDD-9FFF-B46FF67F8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7CE20-D0D4-49C2-815A-BF2ADD57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52BB-64B0-4C19-A3CD-081F92B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8CC88-EBFC-49FB-BA85-D12F814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03158-9FDB-4AE9-A9A9-F3DBD7CA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B79955-59A7-482C-BCE5-58122424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F2E80-2F62-4695-8034-339A1375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26F2-CC60-452F-B0D1-6D522D09B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0C47-52B4-4C28-8465-BCC1BE3ECFDA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1B8E-0C0F-4700-B826-5865DE1B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58649-2672-4EF7-90C4-15BF81E2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C088-AEA8-4E67-B7BB-36E47BF38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8B963E-076E-4E5D-9337-F7DEC90A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95" y="1022374"/>
            <a:ext cx="7267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D09C9-4093-47AA-ABED-54EF8D9D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8"/>
            <a:ext cx="6267450" cy="605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7DCEA0-27E2-438C-94CC-24AF2E4C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50668"/>
            <a:ext cx="4705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5B7BA-6177-492A-858B-32A8FC8E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680748"/>
            <a:ext cx="3676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6A39B-53AF-4FB9-B6C1-0BA2AF70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96" y="1135062"/>
            <a:ext cx="5219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5</cp:revision>
  <dcterms:created xsi:type="dcterms:W3CDTF">2020-05-02T05:58:01Z</dcterms:created>
  <dcterms:modified xsi:type="dcterms:W3CDTF">2020-05-08T04:59:58Z</dcterms:modified>
</cp:coreProperties>
</file>