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1DAB-8B41-49D1-BA76-41B68A515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643928-49A8-4289-866F-F50515CC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4CE3E-B1C5-4656-85E3-7F4D9B21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246EE-BE75-4A68-84DD-5F0B88D8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81B6-2745-405E-BB7E-B12E8E0F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51CC9-8C10-47DB-B206-C08C5DE5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D4444-C05E-4971-9598-A88B7FBD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9534F-5E0B-460F-B95E-3FFE1654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A75C7-E0F6-4507-9FBA-94166FC4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7FAEC-F134-4319-8F53-00FCC9F2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2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482DA9-2D47-48FE-A217-0DAB31750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A170FC-6530-4AEB-AC4A-8B070D093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65F34-3833-4C62-9807-A4E60A84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FA92B-D1AE-4DBF-8370-9E185060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E8E2A-4C76-403A-852C-8BFF92F5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2DFDE-FC9B-4EFC-A753-5DDA918A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8B373-AED3-4058-9DF7-200DBFC3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84E0D-C46C-4D1F-B1B9-7B44A520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A35CA-73A9-437E-B250-D9ED5516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D590F-B32D-4CC2-BE51-1CC7BCCA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5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24790-E7E9-428A-9188-F21C7A81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649E6-F434-4BF1-A12C-02FFAA1E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89FA0-CE80-424A-A18A-52912A56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47787-D34B-431D-A6CF-D64C43B3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A073B-53D1-4431-BF46-7403940A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240A6-12B4-4B6C-9787-5C988C0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789A1-76E6-48E7-994F-0E3EED057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C46C1-8314-49B8-9586-ACAEBAA2C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2B6A0-1E53-47EB-94B7-00CE23EC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3E5A1-C04F-4933-A962-953E5A1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48DCFF-0D64-4D71-BE36-BE258358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2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60838-42AF-4B9F-AF60-E8A5EEC2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0F5DB-CBA8-4741-8CC5-7943D9E7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0E362E-641A-4895-9D2D-928D9F2C6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FCC46-E1EB-4FE3-B6E3-E2DAC7541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883544-61CA-48C7-91BB-C3CD8E893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FE5FD5-4AF8-461C-B4F2-CC337CAC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919B8-8FFF-494B-8C14-76466248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0A9C26-5B64-4272-AAE4-A8454989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2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BA88C-6403-4B2A-BF2B-A33F3044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2FC1E-3A58-4EAF-96B8-A6AF102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93A8AC-2636-4F9A-96CB-FAF08981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6CE2C5-5303-457E-A90E-7272C1F3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1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D4F158-703E-45CA-A9A7-D7A29060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5551A1-3942-4826-99C5-7C851A70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888963-6C30-4E72-9043-300D76D1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8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DC7E2-C9D3-44E7-AA1D-D83ABF80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13EA1-2AAE-456C-8E8E-4E5D3A25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BE038D-F073-4EE6-BB2B-6807171E4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2E939-AEC2-493A-A793-F9FD9BD2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14046-312A-4EC7-B4EF-C58ED260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1AD53-9053-4D5D-A5A1-85C3D91F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7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2EBF-2035-493A-9ECE-6987DD9A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4F8CD9-068B-4548-8878-63326ADA2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829C4-C4D4-4680-91FF-E1C2903E3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E12E5-AC71-43C1-B2AB-CA4EDFC5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CE34A-62CD-465D-A306-8DDE5199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42868-06BE-4791-B99B-F44F8432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1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AFDD64-D69D-45B0-9432-E6E9F06C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6E35C-012D-4C34-8448-FBC503CF5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970CE-3CE3-48CD-A070-D2948E961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CA9B-6C21-4584-92BA-A1A77851A8C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10E98-8447-455B-B401-7CF002535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26320-029F-489E-9B41-F26422C32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0A86-28D1-4037-B7E7-A7C7FC384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1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8195-08E3-4F1C-A810-BC1BCC01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92764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635E2E-F4B5-4BF3-BA59-B2545C0C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67" y="1183840"/>
            <a:ext cx="4181475" cy="2790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4523FE-1A05-49CD-8F78-BF6EC117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59" y="2293503"/>
            <a:ext cx="185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8195-08E3-4F1C-A810-BC1BCC01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92764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470A00-3934-485A-BB6A-D9DB5773D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60" y="1934152"/>
            <a:ext cx="2943225" cy="514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8B1C70-4E8A-44E7-BE2B-0F4E03C1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5" y="992764"/>
            <a:ext cx="52197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8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8195-08E3-4F1C-A810-BC1BCC01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92764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CF72DF-7F20-4579-91AB-CB0A69A6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2507384"/>
            <a:ext cx="2857500" cy="476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F6BA87-7D9D-4AF8-A660-A16AA59E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11" y="1185862"/>
            <a:ext cx="52006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8195-08E3-4F1C-A810-BC1BCC01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92764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BAAF6-41F4-4020-8669-AAE1A539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49" y="1507115"/>
            <a:ext cx="2619375" cy="2181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467221-1D25-4F8B-AE9E-3E5618C6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33" y="1207077"/>
            <a:ext cx="55340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1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8195-08E3-4F1C-A810-BC1BCC01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92764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8351A-4504-4C86-AC6F-BE5B198B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646" y="2054514"/>
            <a:ext cx="1457325" cy="495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7FD9A3-EBC5-4316-942D-95981664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44" y="1275917"/>
            <a:ext cx="44862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8195-08E3-4F1C-A810-BC1BCC01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92764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CD205B-A463-48ED-9B92-FC87EDF7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571" y="1985096"/>
            <a:ext cx="2047875" cy="504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A3CD93-39A3-4062-8F51-8C6B103D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84" y="992764"/>
            <a:ext cx="47434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0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예제 1</vt:lpstr>
      <vt:lpstr>예제 2</vt:lpstr>
      <vt:lpstr>예제 3</vt:lpstr>
      <vt:lpstr>예제 4</vt:lpstr>
      <vt:lpstr>예제 5</vt:lpstr>
      <vt:lpstr>예제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12</cp:revision>
  <dcterms:created xsi:type="dcterms:W3CDTF">2020-05-13T05:34:36Z</dcterms:created>
  <dcterms:modified xsi:type="dcterms:W3CDTF">2020-05-13T06:08:26Z</dcterms:modified>
</cp:coreProperties>
</file>