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82F2-80E4-47B4-9828-F7584A78E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975DC0-0792-4AAF-8BC7-C57B6CD5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7AF79-5CC8-4690-9C8B-B6331DF0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82436-7813-4809-98CE-19C742FB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A4FFC-75DB-4D03-B183-F77E230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6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BD6D-6632-4280-A801-10087CD0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1EBD5-7B7C-4BE4-A784-397C30EA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D1BB2-0613-4A80-85D9-571936DD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78E5D-469C-44CF-A8ED-783FCDB2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E6D16-EF1C-495F-BD16-216F2018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6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ED3E92-3209-4F2E-975F-6CAA33DBE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7DC64-B241-40B2-AF4C-1D872CD7D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A7A6D-0F51-4FCA-A200-57C65F1E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2EDCD-D741-4906-81F7-0EBE5A73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7D79C-0CD6-43AA-9509-D796849B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FD655-FD41-41FA-AFF9-BACAB713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82E47-D266-43E8-9D4E-69D0743C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AEF3B-4DDA-43F8-9052-0243B53E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AE5C1-41AB-4795-8073-088385B2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60C44-8583-4FE8-8EA5-DACDD8A4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9CF7-D363-44B3-9832-468389C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2819A-9007-41FD-88DA-F5C43E34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5C311-7963-47BC-A5DC-D995A536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F6956-DDF8-4245-B153-4D7E0911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4420C-9E10-4560-8656-1C7FDD92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0033-F779-4B12-8096-E678862E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D3356-801E-401B-BB3A-B43DA5BF8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5345B-6331-4921-86A3-43931859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733E9-282E-4932-A549-7CD4203E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F19FA-FC36-456B-84BB-097AEC62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CC21F-8682-43AC-940E-84110AA0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4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E4FA5-4EE2-48E8-97F7-3D7B3EAB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48911-24BD-4D7D-B975-EDADFEBEE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7B8B6-A10C-4482-A310-4054CC9D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D78E8E-869E-4667-BA7B-541EA7F2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E2704-78C5-4198-8DC7-91D972375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BF3554-1567-4628-AD10-40DDBEB8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888B82-E56F-4030-9C44-73F12389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A05BBE-D437-4AD6-BA37-114E9B3D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85F15-B5F3-452F-B7A5-1889DDD4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97EDE-1E97-448E-8831-37549585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36C77-5CFB-411B-8337-E9C2621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C5A09-37FE-41AE-84D8-1276D96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8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19E0BE-7C7A-486B-9CA1-83F1271D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C7522-2ADC-433C-8E42-6A807F2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C40B0-DE64-4870-9A44-999E3DC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4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2B8E3-9BDF-4950-AAFC-A6E7E3CB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DFCD-0AC3-45F9-95CD-F62FEDAE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B5EE5-79F2-44E7-9A12-3E311BFE8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028C4-32AF-41C0-B3D7-961DF63F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FAC46-A566-498B-89D2-D37F8816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EBA7A-3617-420C-8393-1F286BAC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3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25C0C-F143-4F31-9E7E-516D98FC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3AD513-B360-4C0D-9395-7E1CC677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A8E5A-AD67-40C1-9961-22308746B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A8497-19E2-4CDD-9A3B-B5B34C1C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3E010-D2AF-473F-BA3B-A1BE142B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A6CF3-B34C-4508-AA46-95F3EB79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727296-61DC-4A65-AFB0-8800954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E5E1F-5802-438E-A496-83ACB794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A6909-C940-4666-A9AB-9FC2CBB1A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9953-4EAD-41E0-BCC5-D873805257BA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7BB82-E3B4-4DC0-93CC-EBC9D68F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83CB4-2C83-4012-8779-F2118CAEA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B3AD-232C-4F61-8867-99AD58EE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F7AD1-DE1F-4670-8D34-7DB06407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176771"/>
            <a:ext cx="6096000" cy="35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9DEAC2-AE2D-4733-A822-AA9AFF13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198" y="1996064"/>
            <a:ext cx="1362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4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C12CB-7487-436F-821E-F61EEF72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30" y="974292"/>
            <a:ext cx="3905250" cy="5257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58B276-423D-4F1B-AD3D-B4DAC560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668" y="1503795"/>
            <a:ext cx="1333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4141C8-3AD9-41B1-978D-5ED1B84D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86" y="1063191"/>
            <a:ext cx="3838575" cy="5267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A7B5D1-966C-4CCC-A855-13112DB3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28" y="1776123"/>
            <a:ext cx="12287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9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D7D239-0B1C-45C0-92EB-0F0F5BBA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3" y="1162050"/>
            <a:ext cx="5848350" cy="4533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8B6967-1C33-4733-92B3-CEC2BCD1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546" y="2060142"/>
            <a:ext cx="914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1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A1BE5F-D219-4D2E-8B51-0BA31872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292"/>
            <a:ext cx="5943600" cy="5448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98A314-190C-4BEF-A561-71AFD048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21" y="1759239"/>
            <a:ext cx="8667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6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0032F9-EE28-4E4D-975A-A9E97485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0" y="974292"/>
            <a:ext cx="4924425" cy="5067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67A985-E100-4C5E-8309-11CC9385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91" y="1896053"/>
            <a:ext cx="1266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0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77C3BC-6316-45A2-9658-EACA4DF6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03" y="1054678"/>
            <a:ext cx="4895850" cy="4914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555D9A-8E70-4665-9837-0249ED54F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103" y="1903846"/>
            <a:ext cx="1171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2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A18A3-1812-42F6-81A4-7003DB57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56" y="1291936"/>
            <a:ext cx="3971925" cy="5105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83F061-46D0-425B-85A6-B587DEA7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479" y="1832119"/>
            <a:ext cx="14287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35218C-417D-4D0C-A79E-73FB9104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62" y="974292"/>
            <a:ext cx="3867150" cy="5343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01DEA1-E29D-4B9B-B908-197CD2DF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235" y="1633682"/>
            <a:ext cx="1352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E6046C-686A-4C0B-9BAE-5DB550E8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80" y="995074"/>
            <a:ext cx="3952875" cy="5219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CF7DD6-EF07-41FF-8881-FAD81B8E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946" y="1868199"/>
            <a:ext cx="1381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9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519E-0CFD-4CAD-8888-3A6F16D9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42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E9000-2418-4847-A0A2-58A4D4DB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69" y="1155989"/>
            <a:ext cx="4086225" cy="493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F4BF02-BCB0-45EC-BF21-0D6AD73D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16" y="1694296"/>
            <a:ext cx="17430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예제 1</vt:lpstr>
      <vt:lpstr>예제 2 </vt:lpstr>
      <vt:lpstr>예제 3</vt:lpstr>
      <vt:lpstr>예제 4</vt:lpstr>
      <vt:lpstr>예제 5</vt:lpstr>
      <vt:lpstr>예제 6</vt:lpstr>
      <vt:lpstr>예제 7</vt:lpstr>
      <vt:lpstr>예제 8</vt:lpstr>
      <vt:lpstr>예제 9</vt:lpstr>
      <vt:lpstr>예제 10</vt:lpstr>
      <vt:lpstr>예제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예제 1</dc:title>
  <dc:creator>지현한</dc:creator>
  <cp:lastModifiedBy>지현한</cp:lastModifiedBy>
  <cp:revision>20</cp:revision>
  <dcterms:created xsi:type="dcterms:W3CDTF">2020-05-25T11:29:49Z</dcterms:created>
  <dcterms:modified xsi:type="dcterms:W3CDTF">2020-05-25T14:33:30Z</dcterms:modified>
</cp:coreProperties>
</file>