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5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BCDC-E5BD-406C-9161-E59F7F76E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68B83-EA64-43B5-B4A2-BD672D49D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D8769-1EF4-472B-B289-2C59159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A48FB-55CA-4306-9977-F2F0A034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E88E7-3611-458A-BD9F-B8E349A0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4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405AD-E55E-4FFD-932C-9F549749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8B2A3-5DA8-459C-BD3D-8F335638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FD963-87AF-4C57-9D63-29423B48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23B87-2ADE-4466-921B-1D30016C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111A0-95B0-4F5A-8FF1-AA8AFEDC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5A0AB4-5EB7-4A22-A49A-905B31667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CB2B-7ED9-43B2-8BA3-B3AD817E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37500-6C41-4BC2-A366-C3C2EBAC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35C34-C9C2-48E3-827B-8A38F3D4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6B982-2F90-464C-93A8-4FD8CAD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EA375-A49F-4A7C-901B-BE2DAC8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36657-13F1-47CC-996A-5A510A20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6637-06BD-4620-8A0E-EA91810B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42EBF-7A3F-4B3A-8B2D-2039E028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04FC0-6E39-4FBE-B7F8-3DB8561F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6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7FB76-D6FB-4562-B520-9FBFBAAE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454CB-B307-477A-9DD3-E92248D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96B03-FA8B-483A-822A-BB7C4D05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E6370-045B-4604-A93E-43591911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426FD-C123-40DA-9C78-788AB4D3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576E-4321-4218-BC9C-85D906EB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76890-234E-41CE-BEA7-AD49FBEC0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65A4-62A2-4800-A07E-CA18D6377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42D86-881F-4EAD-97A6-4B255387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E4FAC9-D5A5-4857-BE35-DF0035E1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3EFEE-62DD-4C8F-AD8B-AAFE3B66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0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ED814-6BFF-4531-A0D0-F5C046FF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56863-3597-4C3B-8244-B2F2A101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290AB-0AAA-4C7D-9040-09E24857E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3B6E8C-80B5-458B-A256-CCFB38324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E1FC1-070A-4EC0-A6D4-CDF5635E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2592F5-646D-4232-B5B0-4801B9B4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F5A9C-A064-4690-9ACA-2FCB5F64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06910-AF36-4F8C-8545-E8BC222D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4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F2738-8117-4B78-875C-3962F99F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50A81-49D4-4711-8897-B48E5A4F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4497E-4BAC-43B0-A1A4-A0C34F83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58A0B-4E61-4E96-994C-869463AD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3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394AA7-7959-474B-A802-2FED12A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98A5C9-730B-4485-B828-5396E62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0CC63-2A26-40D1-BEA3-4FA54936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21657-049B-4882-95C0-7D096765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70E62-0996-4B78-A60B-F23D9906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3526B-5FBC-4FFE-AC83-57BC42A7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368EC-C3A0-4971-8200-6462CBB2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FE140-0C3D-4CBE-B67F-A3006C46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D2E47-5280-43F9-A1A6-F901C999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88B1-59C4-4821-BF92-8F12CD1B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0583C1-4291-42EF-8C22-956D7AC95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F746B-801D-4C4F-B070-3B0B8C70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CEA26-4AA5-4B6F-BF1B-A476C50E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6322D-9EC2-4F46-9FE1-CAF971B6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88687-04FD-4D46-B133-AAC405ED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E4D87B-0506-4165-BBFF-03AFDD88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0F13E-7F76-4FA8-8770-A070FCCD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9F525-394A-47E7-B586-BBA918A0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786F-D3C2-4C11-9928-6B5A2625861A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26ED5-CF98-4473-ABFD-39DD898A5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CEA64-A4D1-4685-AD54-BF40A6B5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3F84-8F58-4C2D-B88D-19C921A56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2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3A7A0-BC54-48CE-AF45-8B997FCC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9710"/>
            <a:ext cx="5105400" cy="495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8B8566-0ECC-464C-A86A-E4C042FB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98" y="1224828"/>
            <a:ext cx="2200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02D5CF-353A-4BAE-803E-2AD68778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614487"/>
            <a:ext cx="3933825" cy="3419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1A7E17-2059-43F5-AF32-58367D42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1866900"/>
            <a:ext cx="1162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9C0478-5D63-4404-B136-CA0AD95D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504950"/>
            <a:ext cx="3705225" cy="3619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2DAF3E-85C0-4C86-B182-93664F8C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7" y="1914525"/>
            <a:ext cx="3000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61570-81BF-4D21-94C2-FAAA3811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33932"/>
            <a:ext cx="5019675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B35687-24A5-40F1-B3A5-46AE60EC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64" y="2002414"/>
            <a:ext cx="2295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5C51C8-AF5F-4FC7-BB8D-42B9CD68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94" y="1333500"/>
            <a:ext cx="4067175" cy="2971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AD58F8-381D-457A-AD94-8DC6C0B3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11" y="1712768"/>
            <a:ext cx="1466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E5FBE1-7254-4836-B722-A0552819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1611"/>
            <a:ext cx="4276725" cy="3600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A25AD2-0169-41E9-87C3-01D11E96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80" y="1628486"/>
            <a:ext cx="1733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EAF31-4E4D-44EB-BD8F-3FE9EFFA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4" y="1274330"/>
            <a:ext cx="3686175" cy="3829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B25049-0BA4-47DC-AE11-B1B94A30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92" y="1565996"/>
            <a:ext cx="2828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E8FB0-81FA-4BA1-9A8B-873F0787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4" y="0"/>
            <a:ext cx="2899859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2BF61C-B8BD-4EDE-A9D1-C24F857D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157" y="1640753"/>
            <a:ext cx="1162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BD28A-AECE-43F1-B993-9AEA3B92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4" y="314325"/>
            <a:ext cx="4200525" cy="6543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BB9860-6FBD-4E3F-8DC8-BB08E07F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1" y="1859972"/>
            <a:ext cx="14573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6D67C-3893-4C12-9D37-2C5A24CE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58" y="1647825"/>
            <a:ext cx="3314700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1B7E68-B618-4766-97EA-F074AE83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744" y="1754981"/>
            <a:ext cx="981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1FD0-77F4-4F38-9FDA-4420DE87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2971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877A5A-1047-4DBF-A4B9-A8DFA460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66" y="1838902"/>
            <a:ext cx="3143250" cy="1266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361230-6423-4818-8651-C7CB5712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233920"/>
            <a:ext cx="4857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 예제 1</vt:lpstr>
      <vt:lpstr> 예제 2</vt:lpstr>
      <vt:lpstr> 예제 3</vt:lpstr>
      <vt:lpstr> 예제 4</vt:lpstr>
      <vt:lpstr> 예제 5</vt:lpstr>
      <vt:lpstr> 예제 6</vt:lpstr>
      <vt:lpstr> 예제 7</vt:lpstr>
      <vt:lpstr> 예제 8</vt:lpstr>
      <vt:lpstr> 예제 9</vt:lpstr>
      <vt:lpstr> 예제 10</vt:lpstr>
      <vt:lpstr> 예제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22</cp:revision>
  <dcterms:created xsi:type="dcterms:W3CDTF">2020-06-03T11:32:55Z</dcterms:created>
  <dcterms:modified xsi:type="dcterms:W3CDTF">2020-06-03T12:29:04Z</dcterms:modified>
</cp:coreProperties>
</file>