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CB6A-0A4A-4860-8CFE-AEFEDE9C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33300-BB75-4935-B8D8-FE2A1CF1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76BA0-D395-4098-BED7-DE0E702D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BB19C-3605-449A-BE86-AD963D17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31602-5145-4AE4-83C6-33C88E53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3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7138-81D5-45AC-9148-84C83EEE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A881F-7826-4D99-B294-F751ECD8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CDD3D-90BC-4AE5-B2EF-1AFB66CD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BE574-E4D3-4175-8712-931CB74C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80BC4-8646-4C5B-B99A-7D18FB82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4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3345E4-7884-43FA-A713-DAF397D8E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44AD-E645-4FE2-8705-5DB9F1C26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4BE72-5D70-4905-A25D-175AC79A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2CDA3-F8AE-47F9-AECF-83DD46D9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8CBBB-17C6-458B-B786-4BE2CB18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5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F3B04-8032-4348-A3B9-292CCDEC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7A55B-592F-4D6A-99B8-8BFAD975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1694-6B99-4189-83D5-E6CD033E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A7561-A2FD-4610-9F3C-7B53439F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C6C99-43B6-49C7-A380-A19F9021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C0DF-8234-40D7-AEB8-C18903D8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D1D87-95E1-49B4-AA55-F334BDE8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65797-B428-4E0F-9A41-EFC74B8A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FFA82-C9CC-4504-BA86-A85F9014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1910A-5285-4117-8182-A1A55553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58909-8B64-4138-B011-73887871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C058B-E7EC-4CBA-8596-7579067C1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2018E-81AB-4C15-B972-D8B2859B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8C48A-5DF9-4196-BC66-FEAA6D12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CFEDC-48EE-4A1A-B50B-2919C31E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DB42C-E58F-41EB-A521-DE585EE8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6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68453-8B2C-401F-9E90-A48D719B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53066-64FE-4BF4-9251-F38177FB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5636A-2729-402D-9253-93E7C0EE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ED1A4D-106E-414E-9B31-E57C88907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A323F4-77A6-44EA-8A71-310981BEC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1AA23-379F-458E-AE1C-65DC24B3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AD554-C661-41B7-B828-B148E04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13FA3C-F12C-4B84-8E5C-2235B19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4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E1387-1501-41F6-A3E8-48677594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9E32F-8390-4F65-82CB-F36D5B16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B8706-19F4-4940-8523-37C0423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4F08C-1C07-4060-A040-9D97F22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4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8C926-2E24-40A5-BF60-A863A6FE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6EFD0A-6CB4-49D9-BBA5-88A8DD23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560F6-80E6-46AB-A9B6-0C2A5C5F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5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5DEB-1040-43EC-BB94-784A2F8E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D6D68-40A0-4FF6-9EF2-FD078C6E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80D1B1-194B-4247-BAF1-379BB4194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A5468-E324-48C4-B831-8B1650E0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5B8A4-83B1-439D-85DC-8D2DBDD9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007AC-1495-4E7A-8DAA-F6FD24E8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2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7C1AE-07AC-42B0-B3A4-CCA8147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2FCCD7-B059-4084-BDAD-E162720C0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A84A2-8E90-4E54-B9F7-6476DF9F1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15DDF-8B51-4886-AD69-B3C7F1A3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7D40E-4ACB-4391-806F-FE014485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A4B3F-C04F-4F80-85C4-88A3CBA2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626108-E0A0-48C9-9240-A8705F67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B959F-2A40-42DB-B139-8A9DA23E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D41B9-D3E6-4CF4-8C0B-EFF5A9B4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CF2C-EB28-40A4-999B-741E9B507B4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50454-A6F8-4E98-AA36-3168FF9F5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0351E-1CAC-477D-B064-D52D0C611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54E-2FF4-4CBE-A9C1-0618645B8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A9C18-28EA-4A96-BE04-FFFACC0D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04" y="1554714"/>
            <a:ext cx="1962150" cy="800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C99085-4472-44A4-9B67-7B6864DC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04" y="2843862"/>
            <a:ext cx="1743075" cy="1047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EF8C49-8E34-4BD9-B7C1-78EE3FBFD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84" y="1005017"/>
            <a:ext cx="3724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/>
              <a:t>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BB097-E926-4C5F-A6B3-AA813399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40" y="2518876"/>
            <a:ext cx="1866900" cy="495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DB57EA-5169-49C8-8CB0-2947DA03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5" y="357187"/>
            <a:ext cx="39719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0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D4C210-38C0-4C54-A3B5-6CFA16C2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430" y="2026783"/>
            <a:ext cx="1304925" cy="714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1BB12D-D3F9-46C0-8904-5013A2A9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99" y="1213563"/>
            <a:ext cx="31908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B3D34C-8616-4E4F-BFCB-FB92EC29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76" y="1846262"/>
            <a:ext cx="1838325" cy="1200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3C4B81-6A7C-41B9-9076-B83043E24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194" y="3887657"/>
            <a:ext cx="1762125" cy="1228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D4A224-D940-46ED-AA1D-607EA68D3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59" y="1360487"/>
            <a:ext cx="40195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4A1094-D677-4C71-B071-8F7C666F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012" y="2287263"/>
            <a:ext cx="1724025" cy="1704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2B492A-C238-40E9-B7D8-38E86C9B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59" y="1096930"/>
            <a:ext cx="37814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9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CE2C35-9C39-43B6-A54F-CD92455A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678" y="1682620"/>
            <a:ext cx="828675" cy="1066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B44751-884C-4EAE-8240-0D95448F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89" y="1547034"/>
            <a:ext cx="3981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4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DEB7A-683A-4B4C-8385-BA4C28FD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35" y="1843087"/>
            <a:ext cx="2676525" cy="3171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7F012C-584C-48B0-B520-0A4150DA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23" y="405297"/>
            <a:ext cx="45529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0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0809D4-C262-4F83-8733-AF0DC257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651" y="1516515"/>
            <a:ext cx="2514600" cy="428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FC1B09-92EE-4D7C-BB0B-FC8F7B02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74" y="3228975"/>
            <a:ext cx="2495550" cy="40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2BBF1C-D4BA-455F-965A-A3352BA3C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" y="1076325"/>
            <a:ext cx="50577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0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76374-2B81-4AEA-8E51-0F7CBAA3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916" y="1825592"/>
            <a:ext cx="2514600" cy="2143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14A768-377C-44CF-B3D1-DB4737F5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88" y="1371600"/>
            <a:ext cx="3924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7E9F-8CAA-444C-B27C-4B03F6A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F72DEB-25D3-45A8-B272-5126EFE6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013" y="2477568"/>
            <a:ext cx="2505075" cy="428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B4312D-6403-41D3-B241-163B6891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442" y="3618433"/>
            <a:ext cx="1276350" cy="666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C1E93D-DF39-45C6-A04A-08A5905FB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005017"/>
            <a:ext cx="5200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예제 1</vt:lpstr>
      <vt:lpstr>예제 2</vt:lpstr>
      <vt:lpstr>예제 3</vt:lpstr>
      <vt:lpstr>예제 4</vt:lpstr>
      <vt:lpstr>예제 5</vt:lpstr>
      <vt:lpstr>예제 6</vt:lpstr>
      <vt:lpstr>예제 7</vt:lpstr>
      <vt:lpstr>예제 8</vt:lpstr>
      <vt:lpstr>예제 9</vt:lpstr>
      <vt:lpstr>예제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21</cp:revision>
  <dcterms:created xsi:type="dcterms:W3CDTF">2020-06-11T09:19:14Z</dcterms:created>
  <dcterms:modified xsi:type="dcterms:W3CDTF">2020-06-11T12:08:53Z</dcterms:modified>
</cp:coreProperties>
</file>