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A422-8B4F-449F-9441-7857AE95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C6DC99-98D2-4957-BC54-34885D977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B6A74-EE18-4914-BED0-05C14CFD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8962-8216-4FDE-BA75-E6F6261A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82071-DC3C-4F7C-9EE6-DD7F5492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AAE8C-653D-40AF-B1D5-FF9A7394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5C6A9-03F8-4E5F-90BB-0AEFE9D1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00722-F70C-46C3-8802-A317F8E7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FC01E-2DD1-413E-B255-219034EF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5AE2B-E587-41BE-BFEC-6924DFEE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705535-949C-49B0-95B1-DB5EECFF3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9F17-BDFC-4B3D-A5DB-892FB024F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4260A-5E50-44DB-A7C4-30706889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CFEF4-8052-4911-9DBE-ECF41C80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04A5B-1AD9-41F9-B27C-A6D723E2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62851-157F-4735-8152-990FE682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F4E54-024B-4B34-8A06-D768782C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A0BBE-BE41-4EEA-BE4E-A6E2860E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F6B5D-A9CD-4A56-AC44-DAC92C85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57D39-1B15-4E5D-B7A9-DA0F976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3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924A-A202-4477-A1E4-E27DFE71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CD9F1-C5FD-409E-B3E4-D6B69B8FB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98D2E-A00B-4752-938A-E25BDC83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1E957-A80B-4A46-9F51-F0C097EB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AF612-E23D-4971-8980-19BA488B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B46E1-5EE1-47B4-9545-146A5526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C9E08-0D23-4977-986F-25586330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3B2B0-C519-4897-A961-D3497F37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A64E3-289F-469E-BBD7-2588D493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4F89A-CF14-4721-8DCE-A800BCE2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8A315-F2F5-4508-A058-79B77EFE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E2AA-6E71-4539-A2C2-13BE5D16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6CF39-4C01-476B-97B6-C8E16C5F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8CCFA-3B29-4E42-A40B-33C18A85D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B71A13-3A33-42C4-91FB-A502D4C0F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2AFE9C-003A-4706-8BD4-5E2C7DEA8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13FA5C-440B-42E5-9B4D-12601617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FDB1C-383F-494C-9F70-7415473B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3D256-3BCD-45E3-AC7A-4AD99858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0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D40C8-83FC-4E05-9ECD-751C5A1D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1CD258-8D1A-4236-A02E-31FDCB00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7ACF87-9B7F-49E6-AE4F-E13B14AB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8982B-23BE-423E-B3B4-9F792893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C443B8-7AF6-495B-9937-B165FF88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657C7-9F50-427D-9B12-4EE34ACB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34A33-D92E-4D5E-B0C3-31B7A118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7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6D8CA-63B2-4525-8DAF-43C84199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EC440-35D8-482F-981A-BE06F3E0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F1F6F-D6F9-4950-B1BE-14C71FD3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66B40-CB3E-4F8C-9005-3F078D76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B4310-24DE-4A30-9693-9B490F5D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BA639-7C47-4515-8B31-FA0FF377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3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8034-914C-4C27-9854-3220C865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6C4D7C-ABCC-44F2-A706-C9794229E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49DA9-F833-4A92-AF61-B600C4F4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CCC1D-EC7A-4DDD-BE27-0A7AA065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0DDF6-BBE3-4E41-825F-3EAA4D90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18778-BA4C-4E49-AC5D-D7DA483B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C73809-C34B-476F-841E-8458C708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0FFEB-2BBD-4663-A352-AED1378D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E5A72-1688-4BDF-90AF-B42FACD10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2AA0-D32C-4F96-B1C7-A49D378F37E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B8CBD-7E57-4FEF-ABFF-9A5AF73C0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C9660-3731-4826-9502-617A96873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55B2-82B9-48B1-BA79-5363E081E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75F-F637-4551-A63D-87CE7B9C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2001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BF43B-E055-4D5C-A3B9-DC104273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85" y="1347066"/>
            <a:ext cx="4219575" cy="3905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3DCC01-218B-4770-8F64-D9B92AA2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763" y="3429000"/>
            <a:ext cx="1676400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537A93-3E96-431F-B048-475ED3758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763" y="2294947"/>
            <a:ext cx="1914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75F-F637-4551-A63D-87CE7B9C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2001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596F2-5D0E-443A-9AD8-DB824987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92" y="1034183"/>
            <a:ext cx="2181225" cy="695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606309-AE96-4738-8833-2127230D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92" y="2364076"/>
            <a:ext cx="2876550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A03D2F-C225-4CF5-AFED-768B0475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92" y="3806389"/>
            <a:ext cx="1771650" cy="828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E607D5-E750-41C6-AF99-C3D8BE5A1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59" y="1002001"/>
            <a:ext cx="45243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75F-F637-4551-A63D-87CE7B9C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2001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A665FD-79B2-4AC4-8A80-4C3742B2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546" y="1496580"/>
            <a:ext cx="1685925" cy="1352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D66EF6-750C-46E6-B276-1DD4ACAFD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546" y="3549794"/>
            <a:ext cx="1733550" cy="1476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F61C59-FFD9-4A5F-B64B-2C39AD8E9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00055"/>
            <a:ext cx="2495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75F-F637-4551-A63D-87CE7B9C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2001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46DFEC-AD7A-484B-B6A8-8AAFDFC6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61" y="1418936"/>
            <a:ext cx="211455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97FF2B-0702-4A94-859A-F04D574D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61" y="2674937"/>
            <a:ext cx="2686050" cy="1038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C0C009-32B0-47EF-81F2-99CA2B50A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661" y="4328680"/>
            <a:ext cx="2228850" cy="9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13726A-8A24-4C38-AA85-E25B653B5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76" y="533400"/>
            <a:ext cx="37814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75F-F637-4551-A63D-87CE7B9C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2001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A15EC6-7521-410C-A760-33C34992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25" y="2243714"/>
            <a:ext cx="2886075" cy="1114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77C36F-786B-4EA4-A3E6-7530F1AE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73" y="5060370"/>
            <a:ext cx="6858000" cy="1000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5A1193-63D7-4544-B6A9-23478057A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3" y="1026248"/>
            <a:ext cx="4648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75F-F637-4551-A63D-87CE7B9C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2001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B56B60-41CB-4908-BDDB-4322E081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89" y="839931"/>
            <a:ext cx="4629150" cy="1819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A102A-6572-4E94-8A86-F018A218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89" y="2775744"/>
            <a:ext cx="2047875" cy="1123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180FD7-E080-4D71-B778-2774D5128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89" y="4097842"/>
            <a:ext cx="2971800" cy="1162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61E24F-0585-4521-96C6-42289AF61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589" y="5338330"/>
            <a:ext cx="2362200" cy="1057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994606-DD0F-4413-81C6-AB5ADEDA9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08" y="652462"/>
            <a:ext cx="34194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8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75F-F637-4551-A63D-87CE7B9C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2001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61FE3A-6662-481C-B787-E076FF7D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407" y="1607560"/>
            <a:ext cx="2343150" cy="1038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D7CF16-7311-46F6-ABBE-25438360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21" y="1304925"/>
            <a:ext cx="3505200" cy="424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D0BF6-2B11-4CEC-B7D6-9EB50E5D19C1}"/>
              </a:ext>
            </a:extLst>
          </p:cNvPr>
          <p:cNvSpPr txBox="1"/>
          <p:nvPr/>
        </p:nvSpPr>
        <p:spPr>
          <a:xfrm>
            <a:off x="6742546" y="3105834"/>
            <a:ext cx="281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한글로 하면 </a:t>
            </a:r>
            <a:r>
              <a:rPr lang="en-US" altLang="ko-KR" dirty="0"/>
              <a:t>?</a:t>
            </a:r>
            <a:r>
              <a:rPr lang="ko-KR" altLang="en-US" dirty="0"/>
              <a:t>로 나와서 영어로 변경했습니다</a:t>
            </a:r>
          </a:p>
        </p:txBody>
      </p:sp>
    </p:spTree>
    <p:extLst>
      <p:ext uri="{BB962C8B-B14F-4D97-AF65-F5344CB8AC3E}">
        <p14:creationId xmlns:p14="http://schemas.microsoft.com/office/powerpoint/2010/main" val="361075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75F-F637-4551-A63D-87CE7B9C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2001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0A8A4D-2C36-44DA-9AB2-FF3283EA1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6" y="638030"/>
            <a:ext cx="4667250" cy="3457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7CE506-30B2-4DC8-ABEA-E47F07CC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6" y="4733635"/>
            <a:ext cx="4371975" cy="695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B2FF06-844A-4F4B-AB63-E36853827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59" y="1047750"/>
            <a:ext cx="4686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예제1</vt:lpstr>
      <vt:lpstr>예제2</vt:lpstr>
      <vt:lpstr>예제3</vt:lpstr>
      <vt:lpstr>예제4</vt:lpstr>
      <vt:lpstr>예제5</vt:lpstr>
      <vt:lpstr>예제6</vt:lpstr>
      <vt:lpstr>예제7</vt:lpstr>
      <vt:lpstr>예제7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예제1</dc:title>
  <dc:creator>지현한</dc:creator>
  <cp:lastModifiedBy>지현한</cp:lastModifiedBy>
  <cp:revision>32</cp:revision>
  <dcterms:created xsi:type="dcterms:W3CDTF">2020-06-18T06:09:25Z</dcterms:created>
  <dcterms:modified xsi:type="dcterms:W3CDTF">2020-06-18T06:58:47Z</dcterms:modified>
</cp:coreProperties>
</file>