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6858000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지현한" initials="지" lastIdx="1" clrIdx="0">
    <p:extLst>
      <p:ext uri="{19B8F6BF-5375-455C-9EA6-DF929625EA0E}">
        <p15:presenceInfo xmlns:p15="http://schemas.microsoft.com/office/powerpoint/2012/main" userId="S::nana3362@hallym.ac.kr::a861e243-be6a-4083-b5b3-f55edb16ec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43" autoAdjust="0"/>
    <p:restoredTop sz="94660"/>
  </p:normalViewPr>
  <p:slideViewPr>
    <p:cSldViewPr snapToGrid="0">
      <p:cViewPr>
        <p:scale>
          <a:sx n="66" d="100"/>
          <a:sy n="66" d="100"/>
        </p:scale>
        <p:origin x="25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61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48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88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9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8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1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03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34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1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892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BAC1-6FFC-4AE1-9A57-F78314A98178}" type="datetimeFigureOut">
              <a:rPr lang="ko-KR" altLang="en-US" smtClean="0"/>
              <a:t>2020-05-31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D61B-BF5D-4FA8-9503-3E68072E8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5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35743" y="412809"/>
            <a:ext cx="6386512" cy="1138589"/>
          </a:xfrm>
        </p:spPr>
        <p:txBody>
          <a:bodyPr>
            <a:normAutofit/>
          </a:bodyPr>
          <a:lstStyle/>
          <a:p>
            <a:pPr lvl="0"/>
            <a:r>
              <a:rPr lang="en-US" altLang="ko-KR" sz="1600" b="1" dirty="0"/>
              <a:t>1.  </a:t>
            </a:r>
            <a:r>
              <a:rPr lang="ko-KR" altLang="ko-KR" sz="1600" b="1" dirty="0"/>
              <a:t>대학 수강신청 프로그램과 같이 우리가 많이 사용하고 있는 소프트웨어 중 하나 선정하여 소프트웨어 계층 구조를 추상화 하여 설계해 보세요</a:t>
            </a:r>
            <a:r>
              <a:rPr lang="en-US" altLang="ko-KR" sz="1600" b="1" dirty="0"/>
              <a:t>.(</a:t>
            </a:r>
            <a:r>
              <a:rPr lang="ko-KR" altLang="ko-KR" sz="1600" b="1" dirty="0"/>
              <a:t>시스템 소프트웨어 생략</a:t>
            </a:r>
            <a:r>
              <a:rPr lang="en-US" altLang="ko-KR" sz="1600" b="1" dirty="0"/>
              <a:t>)</a:t>
            </a:r>
            <a:endParaRPr lang="ko-KR" altLang="en-US" sz="1600" dirty="0"/>
          </a:p>
        </p:txBody>
      </p:sp>
      <p:sp>
        <p:nvSpPr>
          <p:cNvPr id="6" name="제목 3"/>
          <p:cNvSpPr txBox="1">
            <a:spLocks/>
          </p:cNvSpPr>
          <p:nvPr/>
        </p:nvSpPr>
        <p:spPr>
          <a:xfrm>
            <a:off x="368746" y="1530850"/>
            <a:ext cx="5915025" cy="120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/>
              <a:t>(</a:t>
            </a:r>
            <a:r>
              <a:rPr lang="ko-KR" altLang="en-US" sz="1400" b="1" dirty="0"/>
              <a:t>가</a:t>
            </a:r>
            <a:r>
              <a:rPr lang="en-US" altLang="ko-KR" sz="1400" b="1" dirty="0"/>
              <a:t>) </a:t>
            </a:r>
            <a:r>
              <a:rPr lang="ko-KR" altLang="ko-KR" sz="1400" b="1" dirty="0"/>
              <a:t>파워포인트에 작성하여 </a:t>
            </a:r>
            <a:r>
              <a:rPr lang="en-US" altLang="ko-KR" sz="1400" b="1" dirty="0" err="1"/>
              <a:t>smart.hallym</a:t>
            </a:r>
            <a:r>
              <a:rPr lang="ko-KR" altLang="ko-KR" sz="1400" b="1" dirty="0"/>
              <a:t>에 제출하세요</a:t>
            </a:r>
            <a:r>
              <a:rPr lang="en-US" altLang="ko-KR" sz="1400" b="1" dirty="0"/>
              <a:t>.</a:t>
            </a:r>
          </a:p>
          <a:p>
            <a:br>
              <a:rPr lang="ko-KR" altLang="ko-KR" sz="1400" b="1" dirty="0"/>
            </a:br>
            <a:r>
              <a:rPr lang="en-US" altLang="ko-KR" sz="1400" b="1" dirty="0"/>
              <a:t>(</a:t>
            </a:r>
            <a:r>
              <a:rPr lang="ko-KR" altLang="en-US" sz="1400" b="1" dirty="0"/>
              <a:t>나</a:t>
            </a:r>
            <a:r>
              <a:rPr lang="en-US" altLang="ko-KR" sz="1400" b="1" dirty="0"/>
              <a:t>) </a:t>
            </a:r>
            <a:r>
              <a:rPr lang="ko-KR" altLang="ko-KR" sz="1400" b="1" dirty="0"/>
              <a:t>가능하면 파워포인트 슬라이드 방향을 세로로 선택하여 작성하세요</a:t>
            </a:r>
            <a:r>
              <a:rPr lang="en-US" altLang="ko-KR" sz="1400" b="1" dirty="0"/>
              <a:t>.</a:t>
            </a:r>
            <a:br>
              <a:rPr lang="ko-KR" altLang="ko-KR" sz="1400" b="1" dirty="0"/>
            </a:b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27305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14931-CD88-4859-AC11-3FDF51AF5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816806"/>
            <a:ext cx="5915025" cy="7735712"/>
          </a:xfrm>
        </p:spPr>
        <p:txBody>
          <a:bodyPr/>
          <a:lstStyle/>
          <a:p>
            <a:r>
              <a:rPr lang="ko-KR" altLang="en-US" dirty="0"/>
              <a:t>동영상 시청을 위해 사용자는 종합정보 시스템 화면을 통해 서비스에 접속</a:t>
            </a:r>
            <a:endParaRPr lang="en-US" altLang="ko-KR" dirty="0"/>
          </a:p>
          <a:p>
            <a:r>
              <a:rPr lang="ko-KR" altLang="en-US" dirty="0"/>
              <a:t>메인 화면 또는 검색을 통하여 동영상 선택</a:t>
            </a:r>
            <a:r>
              <a:rPr lang="en-US" altLang="ko-KR" dirty="0"/>
              <a:t>, </a:t>
            </a:r>
            <a:r>
              <a:rPr lang="ko-KR" altLang="en-US" dirty="0"/>
              <a:t>시청</a:t>
            </a:r>
            <a:endParaRPr lang="en-US" altLang="ko-KR" dirty="0"/>
          </a:p>
          <a:p>
            <a:r>
              <a:rPr lang="ko-KR" altLang="en-US" dirty="0"/>
              <a:t>동영상 시청을 하면 동영상</a:t>
            </a:r>
            <a:r>
              <a:rPr lang="en-US" altLang="ko-KR" dirty="0"/>
              <a:t>, </a:t>
            </a:r>
            <a:r>
              <a:rPr lang="ko-KR" altLang="en-US" dirty="0"/>
              <a:t>동영상 세부내역</a:t>
            </a:r>
            <a:r>
              <a:rPr lang="en-US" altLang="ko-KR" dirty="0"/>
              <a:t>, </a:t>
            </a:r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/>
              <a:t>추천 영상 등을 유저가 볼 수 있음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170187-89B7-41A7-9CB0-3E4EA5939F89}"/>
              </a:ext>
            </a:extLst>
          </p:cNvPr>
          <p:cNvSpPr txBox="1">
            <a:spLocks/>
          </p:cNvSpPr>
          <p:nvPr/>
        </p:nvSpPr>
        <p:spPr>
          <a:xfrm>
            <a:off x="471488" y="649114"/>
            <a:ext cx="5915025" cy="561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유튜브 프로그램 소프트웨어 추상화</a:t>
            </a:r>
          </a:p>
        </p:txBody>
      </p:sp>
    </p:spTree>
    <p:extLst>
      <p:ext uri="{BB962C8B-B14F-4D97-AF65-F5344CB8AC3E}">
        <p14:creationId xmlns:p14="http://schemas.microsoft.com/office/powerpoint/2010/main" val="236635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F460C-CDE5-4C4F-80DE-9CE0C9B60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25985"/>
            <a:ext cx="2522220" cy="356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Presentation Layer -&gt;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2618BE1-CDFB-4E43-8772-54DB583B75DF}"/>
              </a:ext>
            </a:extLst>
          </p:cNvPr>
          <p:cNvSpPr txBox="1">
            <a:spLocks/>
          </p:cNvSpPr>
          <p:nvPr/>
        </p:nvSpPr>
        <p:spPr>
          <a:xfrm>
            <a:off x="304800" y="1733376"/>
            <a:ext cx="2522220" cy="4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Service Layer -&gt;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5D72AB7-9564-4624-9E91-BE039BB6132A}"/>
              </a:ext>
            </a:extLst>
          </p:cNvPr>
          <p:cNvSpPr txBox="1">
            <a:spLocks/>
          </p:cNvSpPr>
          <p:nvPr/>
        </p:nvSpPr>
        <p:spPr>
          <a:xfrm>
            <a:off x="304800" y="3322099"/>
            <a:ext cx="2522220" cy="4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Business Layer -&gt;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0FE62EC-F2DD-46CA-A9E6-E0C586CA23BA}"/>
              </a:ext>
            </a:extLst>
          </p:cNvPr>
          <p:cNvSpPr txBox="1">
            <a:spLocks/>
          </p:cNvSpPr>
          <p:nvPr/>
        </p:nvSpPr>
        <p:spPr>
          <a:xfrm>
            <a:off x="248376" y="5650300"/>
            <a:ext cx="1682024" cy="426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Data Layer -&gt;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9977D1-FB71-455D-B7CC-31B560EB2B9E}"/>
              </a:ext>
            </a:extLst>
          </p:cNvPr>
          <p:cNvSpPr txBox="1"/>
          <p:nvPr/>
        </p:nvSpPr>
        <p:spPr>
          <a:xfrm>
            <a:off x="3284220" y="581025"/>
            <a:ext cx="2004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종합정보시스템</a:t>
            </a:r>
            <a:endParaRPr lang="en-US" altLang="ko-KR" dirty="0"/>
          </a:p>
          <a:p>
            <a:r>
              <a:rPr lang="ko-KR" altLang="en-US" dirty="0"/>
              <a:t>사용자 화면</a:t>
            </a:r>
            <a:r>
              <a:rPr lang="en-US" altLang="ko-KR" dirty="0"/>
              <a:t>(HTML)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92FE9-6A95-4D64-9C4F-01417E96DFDD}"/>
              </a:ext>
            </a:extLst>
          </p:cNvPr>
          <p:cNvSpPr txBox="1"/>
          <p:nvPr/>
        </p:nvSpPr>
        <p:spPr>
          <a:xfrm>
            <a:off x="2922270" y="1762180"/>
            <a:ext cx="272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</a:t>
            </a:r>
            <a:r>
              <a:rPr lang="en-US" altLang="ko-KR" dirty="0"/>
              <a:t>(</a:t>
            </a:r>
            <a:r>
              <a:rPr lang="ko-KR" altLang="en-US" dirty="0"/>
              <a:t>시청자</a:t>
            </a:r>
            <a:r>
              <a:rPr lang="en-US" altLang="ko-KR" dirty="0"/>
              <a:t>, </a:t>
            </a:r>
            <a:r>
              <a:rPr lang="ko-KR" altLang="en-US" dirty="0"/>
              <a:t>크리에이터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D70CB2-3AF3-4907-B270-B6C0AF10D3D7}"/>
              </a:ext>
            </a:extLst>
          </p:cNvPr>
          <p:cNvSpPr txBox="1"/>
          <p:nvPr/>
        </p:nvSpPr>
        <p:spPr>
          <a:xfrm>
            <a:off x="2220686" y="2861136"/>
            <a:ext cx="402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시청</a:t>
            </a:r>
            <a:r>
              <a:rPr lang="en-US" altLang="ko-KR" dirty="0"/>
              <a:t>, </a:t>
            </a:r>
            <a:r>
              <a:rPr lang="ko-KR" altLang="en-US" dirty="0"/>
              <a:t>동영상 업로드</a:t>
            </a:r>
            <a:r>
              <a:rPr lang="en-US" altLang="ko-KR" dirty="0"/>
              <a:t>, </a:t>
            </a:r>
            <a:r>
              <a:rPr lang="ko-KR" altLang="en-US" dirty="0"/>
              <a:t>설정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DE3929-2284-47C1-A36F-925394CDF09A}"/>
              </a:ext>
            </a:extLst>
          </p:cNvPr>
          <p:cNvCxnSpPr/>
          <p:nvPr/>
        </p:nvCxnSpPr>
        <p:spPr>
          <a:xfrm flipH="1">
            <a:off x="2827020" y="2131512"/>
            <a:ext cx="924016" cy="72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CC0EC8-27CA-4F70-B3DC-14B393E13443}"/>
              </a:ext>
            </a:extLst>
          </p:cNvPr>
          <p:cNvCxnSpPr/>
          <p:nvPr/>
        </p:nvCxnSpPr>
        <p:spPr>
          <a:xfrm flipV="1">
            <a:off x="3033486" y="2131512"/>
            <a:ext cx="885371" cy="7296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44A4851-9177-4586-8E8B-3252BC10BC37}"/>
              </a:ext>
            </a:extLst>
          </p:cNvPr>
          <p:cNvCxnSpPr>
            <a:cxnSpLocks/>
          </p:cNvCxnSpPr>
          <p:nvPr/>
        </p:nvCxnSpPr>
        <p:spPr>
          <a:xfrm flipH="1">
            <a:off x="2046514" y="3322099"/>
            <a:ext cx="780506" cy="949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67BA650-2B20-487E-A811-4C1987A6D8D8}"/>
              </a:ext>
            </a:extLst>
          </p:cNvPr>
          <p:cNvCxnSpPr>
            <a:cxnSpLocks/>
          </p:cNvCxnSpPr>
          <p:nvPr/>
        </p:nvCxnSpPr>
        <p:spPr>
          <a:xfrm>
            <a:off x="3284220" y="3259272"/>
            <a:ext cx="2351496" cy="983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7CBF9C-1504-4403-B3F2-D0D932B2CAFF}"/>
              </a:ext>
            </a:extLst>
          </p:cNvPr>
          <p:cNvSpPr txBox="1"/>
          <p:nvPr/>
        </p:nvSpPr>
        <p:spPr>
          <a:xfrm>
            <a:off x="1818549" y="4383314"/>
            <a:ext cx="402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동영상 시청</a:t>
            </a:r>
            <a:r>
              <a:rPr lang="en-US" altLang="ko-KR" dirty="0"/>
              <a:t>, </a:t>
            </a:r>
            <a:r>
              <a:rPr lang="ko-KR" altLang="en-US" dirty="0"/>
              <a:t>댓글 시청</a:t>
            </a:r>
            <a:r>
              <a:rPr lang="en-US" altLang="ko-KR" dirty="0"/>
              <a:t>, </a:t>
            </a:r>
            <a:r>
              <a:rPr lang="ko-KR" altLang="en-US" dirty="0"/>
              <a:t>댓글 작성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동영상 세부내역</a:t>
            </a:r>
            <a:r>
              <a:rPr lang="en-US" altLang="ko-KR" dirty="0"/>
              <a:t>, </a:t>
            </a:r>
            <a:r>
              <a:rPr lang="ko-KR" altLang="en-US" dirty="0"/>
              <a:t>자막 설정</a:t>
            </a:r>
            <a:r>
              <a:rPr lang="en-US" altLang="ko-KR" dirty="0"/>
              <a:t>, </a:t>
            </a:r>
            <a:r>
              <a:rPr lang="ko-KR" altLang="en-US" dirty="0"/>
              <a:t>화질 설정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7EA3E-952C-4168-ADED-D2FC75215EDC}"/>
              </a:ext>
            </a:extLst>
          </p:cNvPr>
          <p:cNvSpPr txBox="1"/>
          <p:nvPr/>
        </p:nvSpPr>
        <p:spPr>
          <a:xfrm>
            <a:off x="1915886" y="5625329"/>
            <a:ext cx="371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데이터베이스관리 프로그램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접속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3D0A9D-4008-4AC6-B62C-7FE6A390BED8}"/>
              </a:ext>
            </a:extLst>
          </p:cNvPr>
          <p:cNvSpPr/>
          <p:nvPr/>
        </p:nvSpPr>
        <p:spPr>
          <a:xfrm>
            <a:off x="2220686" y="6590345"/>
            <a:ext cx="2032000" cy="10595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19AAE5-E585-4ADD-8D54-155C4D146506}"/>
              </a:ext>
            </a:extLst>
          </p:cNvPr>
          <p:cNvSpPr/>
          <p:nvPr/>
        </p:nvSpPr>
        <p:spPr>
          <a:xfrm>
            <a:off x="1818549" y="4271970"/>
            <a:ext cx="4023904" cy="8597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0F5DE2-D256-446D-A312-D7B44C194AAF}"/>
              </a:ext>
            </a:extLst>
          </p:cNvPr>
          <p:cNvCxnSpPr/>
          <p:nvPr/>
        </p:nvCxnSpPr>
        <p:spPr>
          <a:xfrm>
            <a:off x="2922270" y="6271660"/>
            <a:ext cx="0" cy="318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DC455C9-6862-4E28-8CB5-F82BEC61A6F9}"/>
              </a:ext>
            </a:extLst>
          </p:cNvPr>
          <p:cNvCxnSpPr>
            <a:cxnSpLocks/>
          </p:cNvCxnSpPr>
          <p:nvPr/>
        </p:nvCxnSpPr>
        <p:spPr>
          <a:xfrm flipV="1">
            <a:off x="3633834" y="5131728"/>
            <a:ext cx="0" cy="49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566AF19B-02CE-45E4-BB3A-B50C2B0F1980}"/>
              </a:ext>
            </a:extLst>
          </p:cNvPr>
          <p:cNvSpPr/>
          <p:nvPr/>
        </p:nvSpPr>
        <p:spPr>
          <a:xfrm>
            <a:off x="2220686" y="2656114"/>
            <a:ext cx="1320800" cy="6659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0CCC781-F26C-4E61-A835-999C193ACD54}"/>
              </a:ext>
            </a:extLst>
          </p:cNvPr>
          <p:cNvCxnSpPr>
            <a:cxnSpLocks/>
          </p:cNvCxnSpPr>
          <p:nvPr/>
        </p:nvCxnSpPr>
        <p:spPr>
          <a:xfrm flipH="1">
            <a:off x="3236686" y="1224369"/>
            <a:ext cx="794296" cy="53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920646-669E-42A8-B74B-5E3378951EBC}"/>
              </a:ext>
            </a:extLst>
          </p:cNvPr>
          <p:cNvCxnSpPr>
            <a:cxnSpLocks/>
          </p:cNvCxnSpPr>
          <p:nvPr/>
        </p:nvCxnSpPr>
        <p:spPr>
          <a:xfrm flipV="1">
            <a:off x="3541486" y="1224369"/>
            <a:ext cx="918482" cy="5378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089A4B-354C-4662-9D8D-A8820C606F1D}"/>
              </a:ext>
            </a:extLst>
          </p:cNvPr>
          <p:cNvCxnSpPr>
            <a:cxnSpLocks/>
          </p:cNvCxnSpPr>
          <p:nvPr/>
        </p:nvCxnSpPr>
        <p:spPr>
          <a:xfrm>
            <a:off x="2864213" y="5131728"/>
            <a:ext cx="16873" cy="493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151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테마</vt:lpstr>
      <vt:lpstr>1.  대학 수강신청 프로그램과 같이 우리가 많이 사용하고 있는 소프트웨어 중 하나 선정하여 소프트웨어 계층 구조를 추상화 하여 설계해 보세요.(시스템 소프트웨어 생략)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 대학 수강신청 프로그램과 같이 우리가 많이 사용하고 있는 소프트웨어 중 하나 선정하여 소프트웨어 계층 구조를 추상화 하여 설계해 보세요.(시스템 소프트웨어 생략)</dc:title>
  <dc:creator>user</dc:creator>
  <cp:lastModifiedBy>지현한</cp:lastModifiedBy>
  <cp:revision>6</cp:revision>
  <dcterms:created xsi:type="dcterms:W3CDTF">2020-05-24T11:30:56Z</dcterms:created>
  <dcterms:modified xsi:type="dcterms:W3CDTF">2020-05-31T10:59:49Z</dcterms:modified>
</cp:coreProperties>
</file>