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A99DA-8F16-4670-AC99-2FE667472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07B08C-A269-414A-85DD-E2F7799BD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0B2D3-964C-411C-B569-D23FBD76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25C9-2008-446D-A94B-19D2074B7837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38E92-44C8-4378-B311-171301BE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DF2E1-65CA-4574-9651-288A5552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D43A-08CB-48C1-9370-04C52D96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5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7B87B-FCFB-41C4-A56C-72BCEAD3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8CBFC5-6238-4D20-9D58-7D1962B83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EA5D1-2D94-422D-990F-76AE0461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25C9-2008-446D-A94B-19D2074B7837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CDA1B-CE60-4719-A330-449AF3E2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0B9E4B-E0F2-4FF2-B8B6-8F522E5D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D43A-08CB-48C1-9370-04C52D96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3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AD8E14-7C9F-4C9E-8411-802B90CD9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A842BB-0D35-47BF-8077-BC557C09B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DDFA7-5F93-4EB3-BBBB-B66541D1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25C9-2008-446D-A94B-19D2074B7837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8C4C4-F7CC-4263-8E03-BFD96EF1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D0AAB-63D7-4635-9D8C-B685E284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D43A-08CB-48C1-9370-04C52D96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13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4C2EB-23A7-4C09-8E90-5C0697AD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953E3-376F-4080-AA96-AD84600E8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CB6A8-C050-4332-A023-1483BAF0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25C9-2008-446D-A94B-19D2074B7837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3553F-68B7-4448-8A0A-49ECE830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7D313-338F-4CF4-82B4-D51653F4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D43A-08CB-48C1-9370-04C52D96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4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9F266-F2BD-4333-93BD-00090149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1E678D-BC50-4A7D-8C9C-6B29EFD44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4B860-5D78-461D-80CA-9129B552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25C9-2008-446D-A94B-19D2074B7837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34997-F95A-4762-980E-78C332FB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BDCA7-3B09-473D-BA81-A7F86AF7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D43A-08CB-48C1-9370-04C52D96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1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E857C-E966-4E0F-A30F-A7F01768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B6404-032B-4CA8-BC75-5F7D67935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BF0799-5B93-47ED-A07A-709E31474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D6420B-87ED-4C1A-87F4-4BE66F5B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25C9-2008-446D-A94B-19D2074B7837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573364-AC41-40A0-A840-94C3CF31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45615-4921-423C-9FDD-64A34AE8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D43A-08CB-48C1-9370-04C52D96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10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8359B-4BE6-4CD6-812B-A762587A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001862-6BB3-488F-A7AB-B9C1B35E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60E2E4-E745-460E-9AE5-013EB4D9C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371A7-0857-4AC7-9958-FCC5F4FF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BC13F2-FC37-41BC-9609-419C3E6F5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ED1277-6FD6-4F3C-BDD9-2BE7AA44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25C9-2008-446D-A94B-19D2074B7837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FA70F0-CB6A-4602-9BD4-45C37AB8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B6230D-F353-4F55-95D2-B6F0B240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D43A-08CB-48C1-9370-04C52D96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91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47EB3-938F-4124-8706-60E351A0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8A49BD-B16B-4C7C-AB11-F82E52B3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25C9-2008-446D-A94B-19D2074B7837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AF5839-5B5C-4B5B-A4C6-36A86BB6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ABAF34-4BB8-4D40-A0A5-9532E97F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D43A-08CB-48C1-9370-04C52D96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2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194A3A-A1C0-41AD-975B-E14B9493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25C9-2008-446D-A94B-19D2074B7837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404BD0-BD80-4658-B6DE-8B0A232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753DC0-FFF6-4FC9-8896-2CB48005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D43A-08CB-48C1-9370-04C52D96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1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BA443-799E-4783-A003-9B33A2A9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62BAC-AEA6-45F4-8092-9854EF01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C6DC98-8B48-476B-81AB-DA2C43D55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325F53-0D15-46C4-8F18-547016CE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25C9-2008-446D-A94B-19D2074B7837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96B113-CDBE-4A53-80EE-F92D5305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11325-1817-423F-98E2-BD766751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D43A-08CB-48C1-9370-04C52D96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0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4B520-6E59-41A3-9248-BDAE01B7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248251-5ABC-4F97-B311-9647CF1E0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73E198-6FA4-453D-B56E-81C16B77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FE20BA-0084-4816-9553-196C5E8B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25C9-2008-446D-A94B-19D2074B7837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E6B22-214E-49D8-9D8C-95EF9DE2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593ECD-05FD-4C9A-B671-1A6446E0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D43A-08CB-48C1-9370-04C52D96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4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6BF277-E66B-457B-8611-A8A9E7C7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9C382-61F5-499E-88FA-33DD76813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D7621-268E-4605-B9B3-078543B0B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25C9-2008-446D-A94B-19D2074B7837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B2DEC-275D-4548-AE47-D7E2F59AD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E339A-FE94-42BB-9811-8D0B9E74F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ED43A-08CB-48C1-9370-04C52D96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7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21D17-A98F-48E2-9B22-DEBC50DD9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미니프로젝트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CAFBAB-0956-499F-9ABA-14FE1930E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20165164 </a:t>
            </a:r>
            <a:r>
              <a:rPr lang="ko-KR" altLang="en-US" dirty="0"/>
              <a:t>지현한</a:t>
            </a:r>
          </a:p>
        </p:txBody>
      </p:sp>
    </p:spTree>
    <p:extLst>
      <p:ext uri="{BB962C8B-B14F-4D97-AF65-F5344CB8AC3E}">
        <p14:creationId xmlns:p14="http://schemas.microsoft.com/office/powerpoint/2010/main" val="316928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2EEDF-5BC9-408B-9A89-7A6CFFD0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RandomForestClassifer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0D6176E-2BD0-464B-9882-306F1A515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483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7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2EEDF-5BC9-408B-9A89-7A6CFFD0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dirty="0"/>
              <a:t>(</a:t>
            </a:r>
            <a:r>
              <a:rPr lang="en-US" altLang="ko-KR" dirty="0" err="1"/>
              <a:t>RandomForestClassifer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C57CF08-A3B9-40E2-8024-EC1E6627D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81337"/>
            <a:ext cx="48958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3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2EEDF-5BC9-408B-9A89-7A6CFFD0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EEA531D-68C5-443F-9038-CD59FC319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538422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5279506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898898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147922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02757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SGDClassifier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1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29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RandomForestClassifier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178085"/>
                  </a:ext>
                </a:extLst>
              </a:tr>
            </a:tbl>
          </a:graphicData>
        </a:graphic>
      </p:graphicFrame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B607629-86BE-4D78-AA19-17EF9D8888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ko-KR" altLang="en-US" dirty="0" err="1"/>
              <a:t>분류기별</a:t>
            </a:r>
            <a:r>
              <a:rPr lang="ko-KR" altLang="en-US" dirty="0"/>
              <a:t> 성능은 </a:t>
            </a:r>
            <a:r>
              <a:rPr lang="en-US" altLang="ko-KR" dirty="0" err="1"/>
              <a:t>SGDClassifier</a:t>
            </a:r>
            <a:r>
              <a:rPr lang="ko-KR" altLang="en-US" dirty="0"/>
              <a:t>가 가장 좋은 것으로 나타났다</a:t>
            </a:r>
          </a:p>
        </p:txBody>
      </p:sp>
    </p:spTree>
    <p:extLst>
      <p:ext uri="{BB962C8B-B14F-4D97-AF65-F5344CB8AC3E}">
        <p14:creationId xmlns:p14="http://schemas.microsoft.com/office/powerpoint/2010/main" val="422311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3669B-3E04-428F-B3A3-AD23A564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BD13C-93AB-47AA-B4DE-6DF916DF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>
                <a:effectLst/>
              </a:rPr>
              <a:t>keras.datasets.fashion_mnist</a:t>
            </a:r>
            <a:r>
              <a:rPr lang="ko-KR" altLang="en-US" dirty="0"/>
              <a:t>데이터를 사용하여 </a:t>
            </a:r>
            <a:r>
              <a:rPr lang="fr-FR" altLang="ko-KR" b="0" i="0" dirty="0">
                <a:solidFill>
                  <a:srgbClr val="333333"/>
                </a:solidFill>
                <a:effectLst/>
                <a:latin typeface="NanumGothic"/>
              </a:rPr>
              <a:t>Confusion Matrix, Confusion Matrix error plot, Error Analysis </a:t>
            </a:r>
            <a:r>
              <a:rPr lang="ko-KR" altLang="en-US" dirty="0"/>
              <a:t>분류기들을 비교한 후</a:t>
            </a:r>
            <a:r>
              <a:rPr lang="en-US" altLang="ko-KR" dirty="0"/>
              <a:t>,</a:t>
            </a:r>
            <a:r>
              <a:rPr lang="ko-KR" altLang="en-US" dirty="0"/>
              <a:t> 가장 성능이 좋은 분류기를 세부 튜닝하고자 함</a:t>
            </a:r>
          </a:p>
        </p:txBody>
      </p:sp>
    </p:spTree>
    <p:extLst>
      <p:ext uri="{BB962C8B-B14F-4D97-AF65-F5344CB8AC3E}">
        <p14:creationId xmlns:p14="http://schemas.microsoft.com/office/powerpoint/2010/main" val="387946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3CC60-7A17-4C23-B4A0-1BE35162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읽기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1BDF91-E089-4C53-B52D-D6BFF01E8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529" y="2819400"/>
            <a:ext cx="4410075" cy="60960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F6FD2DB-8B64-4DFB-BAA6-72B8593303F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데이터를 읽어와서 데이터를 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t_train</a:t>
            </a:r>
            <a:r>
              <a:rPr lang="en-US" altLang="ko-KR" dirty="0"/>
              <a:t>), (</a:t>
            </a:r>
            <a:r>
              <a:rPr lang="en-US" altLang="ko-KR" dirty="0" err="1"/>
              <a:t>X_test</a:t>
            </a:r>
            <a:r>
              <a:rPr lang="en-US" altLang="ko-KR" dirty="0"/>
              <a:t>, </a:t>
            </a:r>
            <a:r>
              <a:rPr lang="en-US" altLang="ko-KR" dirty="0" err="1"/>
              <a:t>y_test</a:t>
            </a:r>
            <a:r>
              <a:rPr lang="en-US" altLang="ko-KR" dirty="0"/>
              <a:t>)</a:t>
            </a:r>
            <a:r>
              <a:rPr lang="ko-KR" altLang="en-US" dirty="0"/>
              <a:t>로 나눔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속도를 빠르게 하기위해 데이터를 </a:t>
            </a:r>
            <a:r>
              <a:rPr lang="en-US" altLang="ko-KR" dirty="0"/>
              <a:t>100</a:t>
            </a:r>
            <a:r>
              <a:rPr lang="ko-KR" altLang="en-US" dirty="0"/>
              <a:t>개만 사용</a:t>
            </a:r>
            <a:endParaRPr lang="en-US" altLang="ko-KR" dirty="0"/>
          </a:p>
          <a:p>
            <a:r>
              <a:rPr lang="ko-KR" altLang="en-US" dirty="0"/>
              <a:t>데이터를 </a:t>
            </a:r>
            <a:r>
              <a:rPr lang="en-US" altLang="ko-KR" dirty="0"/>
              <a:t>1000</a:t>
            </a:r>
            <a:r>
              <a:rPr lang="ko-KR" altLang="en-US" dirty="0"/>
              <a:t>개만 사용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2C3AAA-4D71-433E-9542-4828CAA9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29" y="4820282"/>
            <a:ext cx="25527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0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C425D-CAAD-4ED7-94A0-94159093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62A22-D867-48A7-8F43-4C9F68D1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샘플은 </a:t>
            </a:r>
            <a:r>
              <a:rPr lang="en-US" altLang="ko-KR" dirty="0"/>
              <a:t>784</a:t>
            </a:r>
            <a:r>
              <a:rPr lang="ko-KR" altLang="en-US" dirty="0"/>
              <a:t>개의 요소로 되어있고 요소는 </a:t>
            </a:r>
            <a:r>
              <a:rPr lang="en-US" altLang="ko-KR" dirty="0"/>
              <a:t>1000</a:t>
            </a:r>
            <a:r>
              <a:rPr lang="ko-KR" altLang="en-US" dirty="0"/>
              <a:t>개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중 </a:t>
            </a:r>
            <a:r>
              <a:rPr lang="en-US" altLang="ko-KR" dirty="0"/>
              <a:t>100</a:t>
            </a:r>
            <a:r>
              <a:rPr lang="ko-KR" altLang="en-US" dirty="0"/>
              <a:t>개만 뽑으면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오른쪽과 같음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5BFC19-0183-4C9E-AE53-E9900558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15" y="2357053"/>
            <a:ext cx="2019300" cy="66675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8431674-E081-4E02-91F8-AF91FECFB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46" y="3429000"/>
            <a:ext cx="3374315" cy="33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2A596-2968-413D-A2BE-A4E2581C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성능평가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CD0D9-4BFD-4929-B65F-9AD292635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교차검증</a:t>
            </a:r>
            <a:endParaRPr lang="en-US" altLang="ko-KR" dirty="0"/>
          </a:p>
          <a:p>
            <a:pPr lvl="1"/>
            <a:r>
              <a:rPr lang="ko-KR" altLang="en-US" dirty="0"/>
              <a:t>훈련 세트 중 일부를 검증 세트로 사용하여 모델의 성능을 추정함</a:t>
            </a:r>
          </a:p>
        </p:txBody>
      </p:sp>
    </p:spTree>
    <p:extLst>
      <p:ext uri="{BB962C8B-B14F-4D97-AF65-F5344CB8AC3E}">
        <p14:creationId xmlns:p14="http://schemas.microsoft.com/office/powerpoint/2010/main" val="139174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2EEDF-5BC9-408B-9A89-7A6CFFD0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SGDClassifier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31DDAA8-C95D-4280-8792-E5567197B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0" t="36312"/>
          <a:stretch/>
        </p:blipFill>
        <p:spPr>
          <a:xfrm>
            <a:off x="462351" y="3173024"/>
            <a:ext cx="8868261" cy="33198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E4B360-AC4F-42BA-BCE1-5EF741BA5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51" y="1727006"/>
            <a:ext cx="8868261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2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2EEDF-5BC9-408B-9A89-7A6CFFD0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dirty="0"/>
              <a:t>(</a:t>
            </a:r>
            <a:r>
              <a:rPr lang="en-US" altLang="ko-KR" dirty="0" err="1"/>
              <a:t>SGDClassifier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D4B126-7214-4268-B346-ABA6F909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3712"/>
            <a:ext cx="47434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6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2EEDF-5BC9-408B-9A89-7A6CFFD0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SVC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DB3CF7-02FA-4D8B-B8A2-98EFFB6F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353" y="577850"/>
            <a:ext cx="53435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7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2EEDF-5BC9-408B-9A89-7A6CFFD0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dirty="0"/>
              <a:t>(SVC)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4A362F-1CCB-48FD-A209-2CC53D17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2287"/>
            <a:ext cx="46386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9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142</Words>
  <Application>Microsoft Office PowerPoint</Application>
  <PresentationFormat>와이드스크린</PresentationFormat>
  <Paragraphs>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NanumGothic</vt:lpstr>
      <vt:lpstr>맑은 고딕</vt:lpstr>
      <vt:lpstr>Arial</vt:lpstr>
      <vt:lpstr>Office 테마</vt:lpstr>
      <vt:lpstr>머신러닝 미니프로젝트</vt:lpstr>
      <vt:lpstr>프로젝트 목적</vt:lpstr>
      <vt:lpstr>데이터 읽기</vt:lpstr>
      <vt:lpstr>데이터 분석</vt:lpstr>
      <vt:lpstr>성능평가 방법</vt:lpstr>
      <vt:lpstr>SGDClassifier</vt:lpstr>
      <vt:lpstr>결과 (SGDClassifier)</vt:lpstr>
      <vt:lpstr>SVC</vt:lpstr>
      <vt:lpstr>결과 (SVC)</vt:lpstr>
      <vt:lpstr>RandomForestClassifer</vt:lpstr>
      <vt:lpstr>결과 (RandomForestClassifer)</vt:lpstr>
      <vt:lpstr>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지현한</dc:creator>
  <cp:lastModifiedBy>지현한</cp:lastModifiedBy>
  <cp:revision>37</cp:revision>
  <dcterms:created xsi:type="dcterms:W3CDTF">2020-10-24T14:14:44Z</dcterms:created>
  <dcterms:modified xsi:type="dcterms:W3CDTF">2020-10-25T10:33:01Z</dcterms:modified>
</cp:coreProperties>
</file>