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AE036-CBB9-45F9-A846-E239B8B65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0714C-F129-41A3-8DB8-8E77640F8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CD156-D130-46A6-A3E6-DF3070CB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437BA-B748-45BF-B66C-0377847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57C4-6C9D-4041-BAB9-0A532BEC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2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BC194-96D7-4417-AEF5-C1A7DA1E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F113D-68B1-4DFD-8E2B-708A96B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9AC8A-9FE7-409F-9120-2C46774E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01CB6-7B99-4E7F-A02D-793CF7F0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F2124-7423-4816-92F5-28EBE581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26527-A407-4762-9C09-0BFD2279C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87325-F35D-4A1D-8F65-7F1EB0100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C7EF6-09E6-4A2D-99D4-81B68327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26846-8ABD-4605-AA17-C8C5CC1D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116FF-F755-4A88-9174-4E15DB30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4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5AE3-6859-4029-9F37-022284FF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325EF-311F-41F7-A1C9-F8B8D187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C0639-94DA-4805-9766-2515450E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24D13-9FF7-4635-9D92-69D99BEB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FD355-C69D-4EAB-B245-A9F0C9FC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C752-D33D-4EB7-B19D-8EA2CDA0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41E06-EF7C-4BB7-902F-29E427F8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ED4A9-EB8C-4E46-9B32-5945B399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112B7-AAA4-46A0-8F8B-90DA8523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27D2F-32E5-4C7C-A5EE-54F0B0EB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2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046E9-460F-478E-B24F-38B1237A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54AE8-2328-4AAE-89AB-F9F4F0CE7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C5D7B-92AE-466F-9BAF-019482528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6CEC6-6DA2-4562-8F3F-C2E3BCE6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96B9C-A1A0-44DD-B6BE-EE85F1CD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AA973-7B13-4DC9-AA08-3E1A4E8C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7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70E65-284F-46D8-B413-A00E9492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8B5FA-FD44-402B-93E5-A64435E8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D5E4A-0511-46DD-96A6-932E60B26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C786C-6FF8-43DE-BDF2-B18D3838B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0CA0E-E453-44B9-87EA-89CA0FF3E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B05340-F4FE-4C50-900C-91B0D9B4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810AA9-4FC8-470E-B601-F16587E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2B997-36F8-46B5-BEBA-D45BC41D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4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795AA-8030-49AB-9BB6-74B1AF9A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7C1535-C99C-4E65-97FA-A68821B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E2FCEF-6F2F-4A3D-A4EE-2C77BE89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E9B0B-0B70-444A-A5F6-CFC4C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0079D-D78D-4A19-8548-A3D4B599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D0C42-94E1-4598-932B-FF7ADFC2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9EEED6-B49F-4BE7-A30E-BEC157DA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A32A8-5D64-4594-BB16-40D0576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B4807-665F-4EDC-9A31-C6E575DD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924E1-09FF-40B1-BCDD-FA662D44B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E03E8-628E-481C-94BA-84809D24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378E2-6D24-45F4-960A-6DBA342A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F3F52-7647-488A-ACB9-9625B407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9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EEF01-131C-4465-8D86-9D703589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F4D47-361A-4AC2-B41A-D09224E05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38FA7-9811-4D89-83E7-1A20DED69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F5F42-3532-4DDB-AF0F-A3D369B0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454C4-D0CC-4402-ACCB-817D352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BFE0-23BF-47E9-BA63-0B75ED91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3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733959-33E7-4D18-898C-B4288BC9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2FD23-AE96-4CCB-8FE6-419A87EC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8E27-9630-48EC-B76E-DA391FB71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9B48-8CFB-4BE6-9272-5141F86B6B0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26470-D65A-495E-A165-7F8F16CCA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B3CF2-8335-4457-8C85-24F754C43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925D-A47C-48B9-B2A1-998D6B132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D26928-3814-41C1-B61B-2E8F1F7F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61925"/>
            <a:ext cx="51339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A92D30-5265-4DCB-8697-A14F61D8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219200"/>
            <a:ext cx="94202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6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486A0-9EE7-4DE1-989F-486B966A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171700"/>
            <a:ext cx="4733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3</cp:revision>
  <dcterms:created xsi:type="dcterms:W3CDTF">2021-03-25T03:41:17Z</dcterms:created>
  <dcterms:modified xsi:type="dcterms:W3CDTF">2021-03-25T03:47:20Z</dcterms:modified>
</cp:coreProperties>
</file>