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DE42-0E42-44C4-A736-3A803B3A3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23C74C-A8E5-4B50-8251-FAD9BB946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3A928-EE2C-40A0-A401-C9DE6C77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1F919-E380-4985-85C7-5DE38D1F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E9DE0-BE53-4523-B465-72E7B2AE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9B000-47FE-4C10-B140-A8A1A88C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C53EE-4B14-4193-AF36-D5159CE82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29606-D6E7-44CE-928A-E33ADCD8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C2065-C83F-4E11-A4FA-554679E0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A5A49-D214-4BFC-958C-73707855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D12782-68A7-4403-AC3D-16859E672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D71822-2EAD-4E76-8E9A-85C5C718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AA167-665F-4B8F-999A-F5721C53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85331-F830-4D23-8D86-9A310489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955AB-74F6-4B72-9174-A687D9A6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8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D453C-F5EA-4802-8CE2-8BEA26F0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2DC42-F2F4-47EE-AB5E-0735C184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EE4C2-57A9-424B-A674-F368D4C2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90398-62A0-465D-AA81-11C4F3D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84917-5D7E-4D9C-97E4-1EF0CB26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FC88A-B787-42F9-8E5F-7A1D2354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36893-088B-45C4-876C-0E91D531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08C5D-CB3D-4CE2-95F9-35B89948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A2C2E-5500-4A2F-B5D8-717E22DA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23D49-C653-4BC4-B362-E4734110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D65C7-BCDF-4A65-832A-3F188E51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F1AE9-367B-4589-86C6-D2690B26B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6E223-45C4-4BD3-9C10-EAA480176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A4B31-A003-4E29-AF8B-E2BD59D0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DF569-E7CF-4519-BA59-92A09D61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29184-5B37-4A7A-B506-4C617830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1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91FDC-63C2-4D9A-A1BD-17B40415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2281E-5DAA-4F49-AB02-CB5470FA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42649-FFD9-499B-BA48-F0C40435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C291D-E6D2-468E-9574-B509E56B6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40DB4E-5692-4DDF-B222-7788EF99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D87FDC-66FF-4FAE-A520-A53F27C8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1C2113-09F7-4CD9-B09C-8A6D9FA5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68A319-CD9C-4AB8-B8E4-5955689C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3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80524-BB56-472C-A518-C7A177DE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86807A-7D99-4048-A9BB-9DC97355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8E495D-46E7-4E8F-8F5A-DADFA896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DDDA6-0476-4FCA-AE69-1993C833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8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6300F-3A2D-45B9-93A3-034A6739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297FF-8DEF-4A1F-90E7-F0331526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6FA4A-C854-4EAD-8559-3784ED9C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E8996-9EB6-4A2A-B41E-200358C3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022DD-1E8C-492F-A36E-4AD7AB52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88AD3-F6F8-47F5-BB0E-5D6A8A59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66374-6291-49FD-94C2-1F320ABE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3B83A-9ED5-4EDB-9BA8-3CEAB49D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E928A-CDB0-4851-A151-E0E90938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1463-0F5A-483C-8F91-B8341BC5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B69EF5-77B5-40DF-B602-A8E194746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1C4D0-7B44-43C5-90F9-EC78AAD7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259AF-F9F8-49E7-8D46-86578093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90010-4981-468B-9C7A-A08F3DC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6BA82-BA9B-4964-949E-973BCE64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D8EF78-2469-4409-A15C-BDF45B48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F8C1E-9878-4D9D-840E-52F72D1C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12A4E-9320-4545-B968-C42F7DC2D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BE0-CDB7-4FF2-A5B2-CD178CB23035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3256B-720C-4C87-99E6-BF350AD85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CBD93-8C05-46C0-BC21-A3DFF00F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D5B-BB0D-4CFE-9C2D-C1C1AB348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70DE5D-C3E5-43DE-9047-F4657AAC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789"/>
            <a:ext cx="6429375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591B4-6CBC-44D6-9C43-F4ECF15EF1F0}"/>
              </a:ext>
            </a:extLst>
          </p:cNvPr>
          <p:cNvSpPr txBox="1"/>
          <p:nvPr/>
        </p:nvSpPr>
        <p:spPr>
          <a:xfrm>
            <a:off x="2000250" y="388620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Login.jsp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295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EDD8CD-86ED-407C-A999-3F350418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802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2F002-D7F9-452E-B09C-AC083052D1C1}"/>
              </a:ext>
            </a:extLst>
          </p:cNvPr>
          <p:cNvSpPr txBox="1"/>
          <p:nvPr/>
        </p:nvSpPr>
        <p:spPr>
          <a:xfrm>
            <a:off x="7477125" y="26479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Login_pro.jsp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792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F984DE-F91F-4580-BF70-7A11A0A4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791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F7D69-96C6-4D30-8B73-428F6E25F6DF}"/>
              </a:ext>
            </a:extLst>
          </p:cNvPr>
          <p:cNvSpPr txBox="1"/>
          <p:nvPr/>
        </p:nvSpPr>
        <p:spPr>
          <a:xfrm>
            <a:off x="7477125" y="26479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my.jsp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94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FFC1C1-F846-4C70-A599-C77C7926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950"/>
            <a:ext cx="6581775" cy="4438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BC2D49-CED5-4E55-8F6A-6F6049F82813}"/>
              </a:ext>
            </a:extLst>
          </p:cNvPr>
          <p:cNvSpPr txBox="1"/>
          <p:nvPr/>
        </p:nvSpPr>
        <p:spPr>
          <a:xfrm>
            <a:off x="7477125" y="26479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Logout.jsp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58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CFE11F-F02B-4B64-A9BB-49AC81FD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690560"/>
            <a:ext cx="4314825" cy="1704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26E277-58CB-43F3-8194-7706A12E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0560"/>
            <a:ext cx="4610100" cy="1533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36656A-8F5F-4B5F-8887-53293CCCB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3467100"/>
            <a:ext cx="4314825" cy="1533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5A5307-ACAD-466A-9184-EB704F6CD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86092"/>
            <a:ext cx="3931612" cy="31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9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HyunHan_</dc:creator>
  <cp:lastModifiedBy>HyunHan_</cp:lastModifiedBy>
  <cp:revision>5</cp:revision>
  <dcterms:created xsi:type="dcterms:W3CDTF">2021-05-11T03:38:20Z</dcterms:created>
  <dcterms:modified xsi:type="dcterms:W3CDTF">2021-05-11T03:42:17Z</dcterms:modified>
</cp:coreProperties>
</file>