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6" r:id="rId6"/>
    <p:sldId id="26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A"/>
    <a:srgbClr val="FEFF99"/>
    <a:srgbClr val="CCFF9A"/>
    <a:srgbClr val="FF999A"/>
    <a:srgbClr val="FF99CB"/>
    <a:srgbClr val="9A99FF"/>
    <a:srgbClr val="CCFF66"/>
    <a:srgbClr val="FFFF99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79176" autoAdjust="0"/>
  </p:normalViewPr>
  <p:slideViewPr>
    <p:cSldViewPr snapToGrid="0">
      <p:cViewPr varScale="1">
        <p:scale>
          <a:sx n="90" d="100"/>
          <a:sy n="90" d="100"/>
        </p:scale>
        <p:origin x="21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10300-3EF3-42FD-A325-01BC6AE3EC5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E7798-8510-475E-BFB9-D2E3520B3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주말</a:t>
            </a:r>
            <a:r>
              <a:rPr lang="en-US" altLang="ko-KR" dirty="0"/>
              <a:t>, </a:t>
            </a:r>
            <a:r>
              <a:rPr lang="ko-KR" altLang="en-US" dirty="0"/>
              <a:t>공휴일에 진료를 하는 진료기관들의 정보를 출력하는 웹 사이트를 만든 </a:t>
            </a:r>
            <a:r>
              <a:rPr lang="ko-KR" altLang="en-US" dirty="0" err="1"/>
              <a:t>빅데이터전공</a:t>
            </a:r>
            <a:r>
              <a:rPr lang="ko-KR" altLang="en-US" dirty="0"/>
              <a:t> 지현한이라고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E7798-8510-475E-BFB9-D2E3520B33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6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endParaRPr lang="en-US" altLang="ko-KR" dirty="0"/>
          </a:p>
          <a:p>
            <a:r>
              <a:rPr lang="ko-KR" altLang="en-US" dirty="0"/>
              <a:t>개발 배경</a:t>
            </a:r>
            <a:r>
              <a:rPr lang="en-US" altLang="ko-KR" dirty="0"/>
              <a:t>, </a:t>
            </a:r>
            <a:r>
              <a:rPr lang="ko-KR" altLang="en-US" dirty="0"/>
              <a:t>화면구성</a:t>
            </a:r>
            <a:r>
              <a:rPr lang="en-US" altLang="ko-KR" dirty="0"/>
              <a:t>, </a:t>
            </a:r>
            <a:r>
              <a:rPr lang="ko-KR" altLang="en-US" dirty="0"/>
              <a:t>개발 구성</a:t>
            </a:r>
            <a:r>
              <a:rPr lang="en-US" altLang="ko-KR" dirty="0"/>
              <a:t>, </a:t>
            </a:r>
            <a:r>
              <a:rPr lang="ko-KR" altLang="en-US" dirty="0"/>
              <a:t>기대효과 순으로 구성 돼있습니다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E7798-8510-475E-BFB9-D2E3520B33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4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배경입니다</a:t>
            </a:r>
            <a:endParaRPr lang="en-US" altLang="ko-KR" dirty="0"/>
          </a:p>
          <a:p>
            <a:r>
              <a:rPr lang="ko-KR" altLang="en-US" dirty="0"/>
              <a:t>첫번째로 진료기관의 진료시간은 학교와 직장 시간인 오전</a:t>
            </a:r>
            <a:r>
              <a:rPr lang="en-US" altLang="ko-KR" dirty="0"/>
              <a:t>9</a:t>
            </a:r>
            <a:r>
              <a:rPr lang="ko-KR" altLang="en-US" dirty="0"/>
              <a:t>시부터 오후</a:t>
            </a:r>
            <a:r>
              <a:rPr lang="en-US" altLang="ko-KR" dirty="0"/>
              <a:t>6</a:t>
            </a:r>
            <a:r>
              <a:rPr lang="ko-KR" altLang="en-US" dirty="0"/>
              <a:t>시인 경우가 대부분 입니다</a:t>
            </a:r>
            <a:r>
              <a:rPr lang="en-US" altLang="ko-KR" dirty="0"/>
              <a:t>. </a:t>
            </a:r>
            <a:r>
              <a:rPr lang="ko-KR" altLang="en-US" dirty="0"/>
              <a:t>일반적으로 진료를 보기위해서는 조퇴 또는 외출을 통해야만 진료를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두번째는 검색엔진의 맹점입니다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검색엔진은 주위의 병원의 위치</a:t>
            </a:r>
            <a:r>
              <a:rPr lang="en-US" altLang="ko-KR" dirty="0"/>
              <a:t>, </a:t>
            </a:r>
            <a:r>
              <a:rPr lang="ko-KR" altLang="en-US" dirty="0"/>
              <a:t>병원별로 진료시간을 알려주지만 주위 병원들의 휴일 진료시간을 한눈에 알기 어렵습니다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휴일에 진료를 원하는 사람들을 위해 본 웹페이지를 개발하였습니다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E7798-8510-475E-BFB9-D2E3520B33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4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화면구성은 다음과 같습니다</a:t>
            </a:r>
            <a:endParaRPr lang="en-US" altLang="ko-KR" dirty="0"/>
          </a:p>
          <a:p>
            <a:r>
              <a:rPr lang="ko-KR" altLang="en-US" dirty="0"/>
              <a:t>좌측에는 웹페이지의 메뉴 선택을 위한 </a:t>
            </a:r>
            <a:r>
              <a:rPr lang="ko-KR" altLang="en-US" dirty="0" err="1"/>
              <a:t>메뉴바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우측 상단에는 지역별 검색과 현재위치로 검색 할 수 있는 </a:t>
            </a:r>
            <a:r>
              <a:rPr lang="ko-KR" altLang="en-US" dirty="0" err="1"/>
              <a:t>검색폼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우측 하단에는 진료기관의 데이터를 출력할 출력테이블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마지막으로 중앙에 진료기관의 위치를 표시하는 지도가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E7798-8510-475E-BFB9-D2E3520B33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6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구성입니다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지역을 선택하고 검색어를 입력하여</a:t>
            </a:r>
            <a:r>
              <a:rPr lang="en-US" altLang="ko-KR" dirty="0"/>
              <a:t> Search</a:t>
            </a:r>
            <a:r>
              <a:rPr lang="ko-KR" altLang="en-US" dirty="0"/>
              <a:t>버튼을 누르게 되면</a:t>
            </a:r>
            <a:r>
              <a:rPr lang="en-US" altLang="ko-KR" dirty="0"/>
              <a:t>,</a:t>
            </a:r>
            <a:r>
              <a:rPr lang="ko-KR" altLang="en-US" dirty="0"/>
              <a:t> 지역정보는 데이터베이스에 저장된 데이터를 통해 시도코드</a:t>
            </a:r>
            <a:r>
              <a:rPr lang="en-US" altLang="ko-KR" dirty="0"/>
              <a:t>, </a:t>
            </a:r>
            <a:r>
              <a:rPr lang="ko-KR" altLang="en-US" dirty="0" err="1"/>
              <a:t>시군구코드로</a:t>
            </a:r>
            <a:r>
              <a:rPr lang="ko-KR" altLang="en-US" dirty="0"/>
              <a:t> 변환이 되고 검색어와 함께 </a:t>
            </a:r>
            <a:r>
              <a:rPr lang="en-US" altLang="ko-KR" dirty="0"/>
              <a:t>API1</a:t>
            </a:r>
            <a:r>
              <a:rPr lang="ko-KR" altLang="en-US" dirty="0"/>
              <a:t>을 호출하게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또는</a:t>
            </a:r>
            <a:r>
              <a:rPr lang="en-US" altLang="ko-KR" dirty="0"/>
              <a:t>, </a:t>
            </a:r>
            <a:r>
              <a:rPr lang="ko-KR" altLang="en-US" dirty="0"/>
              <a:t>사용자의 위치와 반경</a:t>
            </a:r>
            <a:r>
              <a:rPr lang="en-US" altLang="ko-KR" dirty="0"/>
              <a:t>, </a:t>
            </a:r>
            <a:r>
              <a:rPr lang="ko-KR" altLang="en-US" dirty="0"/>
              <a:t>검색어를 입력하여 검색도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호출된 </a:t>
            </a:r>
            <a:r>
              <a:rPr lang="en-US" altLang="ko-KR" dirty="0"/>
              <a:t>API 1</a:t>
            </a:r>
            <a:r>
              <a:rPr lang="ko-KR" altLang="en-US" dirty="0"/>
              <a:t>번은 입력된 조건에 맞는 </a:t>
            </a:r>
            <a:r>
              <a:rPr lang="ko-KR" altLang="en-US" dirty="0" err="1"/>
              <a:t>병원명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요양기호를 반환해주고  </a:t>
            </a:r>
            <a:r>
              <a:rPr lang="en-US" altLang="ko-KR" dirty="0"/>
              <a:t>API 2</a:t>
            </a:r>
            <a:r>
              <a:rPr lang="ko-KR" altLang="en-US" dirty="0"/>
              <a:t>번은 요양기호를 통해 휴일 진료 정보를 반환해줍니다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최종적으로 반환된 정보들을 테이블에 출력하여 사용자가 볼 수 있게 되고</a:t>
            </a:r>
            <a:r>
              <a:rPr lang="en-US" altLang="ko-KR" dirty="0"/>
              <a:t>, </a:t>
            </a:r>
            <a:r>
              <a:rPr lang="ko-KR" altLang="en-US" dirty="0"/>
              <a:t>테이블의 버튼을 누르게 되면 지도에 위치가 표시됩니다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E7798-8510-475E-BFB9-D2E3520B33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50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기대효과입니다</a:t>
            </a:r>
            <a:endParaRPr lang="en-US" altLang="ko-KR" dirty="0"/>
          </a:p>
          <a:p>
            <a:pPr marL="0" indent="0" algn="l">
              <a:buFont typeface="+mj-lt"/>
              <a:buNone/>
            </a:pPr>
            <a:r>
              <a:rPr lang="ko-KR" altLang="en-US" dirty="0"/>
              <a:t>주말</a:t>
            </a:r>
            <a:r>
              <a:rPr lang="en-US" altLang="ko-KR" dirty="0"/>
              <a:t>, </a:t>
            </a:r>
            <a:r>
              <a:rPr lang="ko-KR" altLang="en-US" dirty="0"/>
              <a:t>공휴일에 진료를 원하는 경우</a:t>
            </a:r>
            <a:r>
              <a:rPr lang="en-US" altLang="ko-KR" dirty="0"/>
              <a:t>,</a:t>
            </a:r>
            <a:r>
              <a:rPr lang="ko-KR" altLang="en-US" dirty="0"/>
              <a:t> 진료하는</a:t>
            </a:r>
            <a:r>
              <a:rPr lang="en-US" altLang="ko-KR" dirty="0"/>
              <a:t> </a:t>
            </a:r>
            <a:r>
              <a:rPr lang="ko-KR" altLang="en-US" dirty="0"/>
              <a:t>진료기관들을 한눈에 쉽게 확인 가능하며</a:t>
            </a:r>
            <a:endParaRPr lang="en-US" altLang="ko-KR" dirty="0"/>
          </a:p>
          <a:p>
            <a:pPr marL="0" indent="0" algn="l">
              <a:buFont typeface="+mj-lt"/>
              <a:buNone/>
            </a:pPr>
            <a:r>
              <a:rPr lang="ko-KR" altLang="en-US" dirty="0"/>
              <a:t>지도에 위치를 출력하여 사용자가 진료기관의 </a:t>
            </a:r>
            <a:r>
              <a:rPr lang="ko-KR" altLang="en-US"/>
              <a:t>위치를 지도에서 볼 </a:t>
            </a:r>
            <a:r>
              <a:rPr lang="ko-KR" altLang="en-US" dirty="0"/>
              <a:t>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E7798-8510-475E-BFB9-D2E3520B33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6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이상입니다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E7798-8510-475E-BFB9-D2E3520B33F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2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6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6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0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1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4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CD05-5649-4EF0-93CB-32420155E3C9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4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85755" y="2759826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주말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공휴일 진료기관 정보</a:t>
            </a:r>
            <a:endParaRPr lang="en-US" altLang="ko-KR" sz="32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F5E70C-9D99-4A84-A70F-0D78DC8DE72C}"/>
              </a:ext>
            </a:extLst>
          </p:cNvPr>
          <p:cNvSpPr txBox="1"/>
          <p:nvPr/>
        </p:nvSpPr>
        <p:spPr>
          <a:xfrm>
            <a:off x="6313114" y="3579064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빅데이터전공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20165164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지현한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7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27813" y="37407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목차</a:t>
            </a:r>
            <a:endParaRPr lang="en-US" altLang="ko-KR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496869" y="2346961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96869" y="3092336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96869" y="3837711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96869" y="4583086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30624" y="233132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배경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30624" y="307669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구성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0624" y="381849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구성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0624" y="45674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85409" y="2442040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84253" y="3188171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84253" y="3929974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84253" y="4678921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9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112329-DC38-4727-BF14-EC70B5394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429" y="2871010"/>
            <a:ext cx="810967" cy="813541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개발 배경</a:t>
            </a:r>
            <a:endParaRPr lang="en-US" altLang="ko-KR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088555" y="2917125"/>
            <a:ext cx="0" cy="2518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10345" y="2917125"/>
            <a:ext cx="0" cy="2518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665303" y="2875866"/>
            <a:ext cx="905533" cy="82064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32503" y="3892601"/>
            <a:ext cx="1680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진료시간 </a:t>
            </a:r>
            <a:r>
              <a:rPr lang="en-US" altLang="ko-KR" sz="1000" b="1" dirty="0"/>
              <a:t>= </a:t>
            </a:r>
            <a:r>
              <a:rPr lang="ko-KR" altLang="en-US" sz="1000" b="1" dirty="0"/>
              <a:t>학교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직장 시간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43849" y="3892600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/>
              <a:t>검색엔진의 맹점</a:t>
            </a:r>
            <a:endParaRPr lang="ko-KR" alt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241562" y="3893265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특정 상황에서의 편리함 제공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97322" y="4369710"/>
            <a:ext cx="176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검색엔진으로는 일요일</a:t>
            </a:r>
            <a:r>
              <a:rPr lang="en-US" altLang="ko-KR" sz="900" dirty="0"/>
              <a:t>,</a:t>
            </a:r>
            <a:r>
              <a:rPr lang="ko-KR" altLang="en-US" sz="900" dirty="0"/>
              <a:t> 공휴일</a:t>
            </a:r>
            <a:endParaRPr lang="en-US" altLang="ko-KR" sz="900" dirty="0"/>
          </a:p>
          <a:p>
            <a:r>
              <a:rPr lang="ko-KR" altLang="en-US" sz="900" dirty="0"/>
              <a:t>진료정보를 한눈에 알기 어려움</a:t>
            </a:r>
            <a:endParaRPr lang="en-US" altLang="ko-KR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138627" y="436971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일요일</a:t>
            </a:r>
            <a:r>
              <a:rPr lang="en-US" altLang="ko-KR" sz="900" dirty="0"/>
              <a:t>, </a:t>
            </a:r>
            <a:r>
              <a:rPr lang="ko-KR" altLang="en-US" sz="900" dirty="0"/>
              <a:t>공휴일에 진료를 원하는</a:t>
            </a:r>
            <a:endParaRPr lang="en-US" altLang="ko-KR" sz="900" dirty="0"/>
          </a:p>
          <a:p>
            <a:r>
              <a:rPr lang="ko-KR" altLang="en-US" sz="900" dirty="0"/>
              <a:t>사람들에게 편리함을 제공하기 위해</a:t>
            </a:r>
          </a:p>
        </p:txBody>
      </p:sp>
      <p:sp>
        <p:nvSpPr>
          <p:cNvPr id="3" name="타원 2"/>
          <p:cNvSpPr/>
          <p:nvPr/>
        </p:nvSpPr>
        <p:spPr>
          <a:xfrm>
            <a:off x="1215290" y="2817788"/>
            <a:ext cx="959247" cy="91998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745" y="3010525"/>
            <a:ext cx="577663" cy="5314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798B2B-AF98-40D3-AAEE-2747723B4D13}"/>
              </a:ext>
            </a:extLst>
          </p:cNvPr>
          <p:cNvSpPr txBox="1"/>
          <p:nvPr/>
        </p:nvSpPr>
        <p:spPr>
          <a:xfrm>
            <a:off x="641097" y="4419986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진료를 보려면 조퇴 또는 외출을 해야함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B202EF-E0DE-4172-9CF4-372070E2B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359" y="2868383"/>
            <a:ext cx="1331745" cy="5286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360BE68-0D47-4CA5-A8CC-C12F830BF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8685" y="3306873"/>
            <a:ext cx="1292703" cy="43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5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화면 구성</a:t>
            </a:r>
            <a:endParaRPr lang="en-US" altLang="ko-KR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E1C30DC-3FC8-4FE8-AFD0-D1A976EB5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99" y="1527627"/>
            <a:ext cx="7460715" cy="380274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CB201DE-A4FC-4B02-82B9-F8D9D0517CBB}"/>
              </a:ext>
            </a:extLst>
          </p:cNvPr>
          <p:cNvCxnSpPr>
            <a:cxnSpLocks/>
          </p:cNvCxnSpPr>
          <p:nvPr/>
        </p:nvCxnSpPr>
        <p:spPr>
          <a:xfrm flipH="1">
            <a:off x="617570" y="2378558"/>
            <a:ext cx="414817" cy="148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77A4922-6AFB-446A-BB02-A1BAA9512B1C}"/>
              </a:ext>
            </a:extLst>
          </p:cNvPr>
          <p:cNvSpPr txBox="1"/>
          <p:nvPr/>
        </p:nvSpPr>
        <p:spPr>
          <a:xfrm>
            <a:off x="135067" y="249506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err="1"/>
              <a:t>메뉴바</a:t>
            </a:r>
            <a:endParaRPr lang="ko-KR" altLang="en-US" sz="15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429D062-B69D-4C28-B90D-5EE5E709DA85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6017342" y="1224264"/>
            <a:ext cx="657177" cy="915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9AB666-8DDE-426B-A363-5F132DAAE87A}"/>
              </a:ext>
            </a:extLst>
          </p:cNvPr>
          <p:cNvSpPr txBox="1"/>
          <p:nvPr/>
        </p:nvSpPr>
        <p:spPr>
          <a:xfrm>
            <a:off x="6389825" y="90109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검색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C08F114-F1D0-44EA-990E-7CF4857070F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885780" y="1224264"/>
            <a:ext cx="788739" cy="14312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BB3BEF7-735D-493B-800A-D65F926CF7C4}"/>
              </a:ext>
            </a:extLst>
          </p:cNvPr>
          <p:cNvCxnSpPr>
            <a:cxnSpLocks/>
          </p:cNvCxnSpPr>
          <p:nvPr/>
        </p:nvCxnSpPr>
        <p:spPr>
          <a:xfrm flipV="1">
            <a:off x="3161071" y="3805084"/>
            <a:ext cx="0" cy="16413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808FE5E-5D7A-4D61-B0B6-B0E9130FB477}"/>
              </a:ext>
            </a:extLst>
          </p:cNvPr>
          <p:cNvSpPr txBox="1"/>
          <p:nvPr/>
        </p:nvSpPr>
        <p:spPr>
          <a:xfrm>
            <a:off x="2914849" y="5478721"/>
            <a:ext cx="634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지도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E074F1D-25AD-47B1-A9B0-AE953053F927}"/>
              </a:ext>
            </a:extLst>
          </p:cNvPr>
          <p:cNvCxnSpPr>
            <a:cxnSpLocks/>
          </p:cNvCxnSpPr>
          <p:nvPr/>
        </p:nvCxnSpPr>
        <p:spPr>
          <a:xfrm flipV="1">
            <a:off x="6054169" y="3805086"/>
            <a:ext cx="0" cy="17228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3AC6EA-F731-4158-904F-C146542BA303}"/>
              </a:ext>
            </a:extLst>
          </p:cNvPr>
          <p:cNvSpPr txBox="1"/>
          <p:nvPr/>
        </p:nvSpPr>
        <p:spPr>
          <a:xfrm>
            <a:off x="5492969" y="5495110"/>
            <a:ext cx="1271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출력  테이블</a:t>
            </a:r>
          </a:p>
        </p:txBody>
      </p:sp>
    </p:spTree>
    <p:extLst>
      <p:ext uri="{BB962C8B-B14F-4D97-AF65-F5344CB8AC3E}">
        <p14:creationId xmlns:p14="http://schemas.microsoft.com/office/powerpoint/2010/main" val="83304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개발 구성</a:t>
            </a:r>
            <a:endParaRPr lang="en-US" altLang="ko-KR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7A5048-876F-4D1D-A567-178FB03DBA51}"/>
              </a:ext>
            </a:extLst>
          </p:cNvPr>
          <p:cNvSpPr txBox="1"/>
          <p:nvPr/>
        </p:nvSpPr>
        <p:spPr>
          <a:xfrm>
            <a:off x="162289" y="6243490"/>
            <a:ext cx="3106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800" dirty="0"/>
              <a:t> </a:t>
            </a:r>
            <a:r>
              <a:rPr lang="ko-KR" altLang="en-US" sz="800" dirty="0"/>
              <a:t>*요양기호</a:t>
            </a:r>
            <a:r>
              <a:rPr lang="en-US" altLang="ko-KR" sz="800" dirty="0"/>
              <a:t>: </a:t>
            </a:r>
            <a:r>
              <a:rPr lang="ko-KR" altLang="en-US" sz="800" dirty="0"/>
              <a:t>병원을 구분하기위해 모든 병원에 부여된 인식기호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</a:t>
            </a:r>
            <a:r>
              <a:rPr lang="ko-KR" altLang="en-US" sz="800" dirty="0"/>
              <a:t>*시도코드</a:t>
            </a:r>
            <a:r>
              <a:rPr lang="en-US" altLang="ko-KR" sz="800" dirty="0"/>
              <a:t>, </a:t>
            </a:r>
            <a:r>
              <a:rPr lang="ko-KR" altLang="en-US" sz="800" dirty="0"/>
              <a:t>*</a:t>
            </a:r>
            <a:r>
              <a:rPr lang="ko-KR" altLang="en-US" sz="800" dirty="0" err="1"/>
              <a:t>시군구코드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/>
              <a:t>지역을 구분하기 위해 지역별 숫자코드</a:t>
            </a:r>
            <a:endParaRPr lang="ko-KR" altLang="en-US" sz="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BE8E79-1CD7-41EB-B14D-A3F74FF10409}"/>
              </a:ext>
            </a:extLst>
          </p:cNvPr>
          <p:cNvSpPr/>
          <p:nvPr/>
        </p:nvSpPr>
        <p:spPr>
          <a:xfrm>
            <a:off x="503815" y="1589094"/>
            <a:ext cx="1983745" cy="746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입력</a:t>
            </a:r>
            <a:endParaRPr lang="en-US" altLang="ko-KR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지역선택</a:t>
            </a:r>
            <a:r>
              <a:rPr lang="en-US" altLang="ko-KR" sz="1000" dirty="0"/>
              <a:t>, </a:t>
            </a:r>
            <a:r>
              <a:rPr lang="ko-KR" altLang="en-US" sz="1000" dirty="0"/>
              <a:t>검색어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88718B-EA61-43DC-B443-174906EB11CC}"/>
              </a:ext>
            </a:extLst>
          </p:cNvPr>
          <p:cNvSpPr/>
          <p:nvPr/>
        </p:nvSpPr>
        <p:spPr>
          <a:xfrm>
            <a:off x="503814" y="2417115"/>
            <a:ext cx="1983745" cy="746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입력</a:t>
            </a:r>
            <a:endParaRPr lang="en-US" altLang="ko-KR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반경</a:t>
            </a:r>
            <a:r>
              <a:rPr lang="en-US" altLang="ko-KR" sz="1000" dirty="0"/>
              <a:t>, </a:t>
            </a:r>
            <a:r>
              <a:rPr lang="ko-KR" altLang="en-US" sz="1000" dirty="0"/>
              <a:t>검색어</a:t>
            </a:r>
            <a:r>
              <a:rPr lang="en-US" altLang="ko-KR" sz="1000" dirty="0"/>
              <a:t>) + </a:t>
            </a:r>
            <a:r>
              <a:rPr lang="ko-KR" altLang="en-US" sz="1000" dirty="0"/>
              <a:t>사용자 위치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77F212-ABDF-4B6D-B857-091A3009FAD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487560" y="1962198"/>
            <a:ext cx="13863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5B0407C-93E9-41CA-856B-4DEC6164CC7F}"/>
              </a:ext>
            </a:extLst>
          </p:cNvPr>
          <p:cNvCxnSpPr>
            <a:cxnSpLocks/>
          </p:cNvCxnSpPr>
          <p:nvPr/>
        </p:nvCxnSpPr>
        <p:spPr>
          <a:xfrm>
            <a:off x="2487560" y="2790219"/>
            <a:ext cx="1396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B7B774-7E07-4483-8FA6-550A7DD40ED2}"/>
              </a:ext>
            </a:extLst>
          </p:cNvPr>
          <p:cNvSpPr/>
          <p:nvPr/>
        </p:nvSpPr>
        <p:spPr>
          <a:xfrm>
            <a:off x="3852233" y="1630063"/>
            <a:ext cx="1983745" cy="1488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 1</a:t>
            </a:r>
          </a:p>
          <a:p>
            <a:pPr algn="ctr"/>
            <a:r>
              <a:rPr lang="ko-KR" altLang="en-US" sz="1000" dirty="0" err="1"/>
              <a:t>병원명</a:t>
            </a:r>
            <a:r>
              <a:rPr lang="en-US" altLang="ko-KR" sz="1000" dirty="0"/>
              <a:t>, </a:t>
            </a:r>
            <a:r>
              <a:rPr lang="ko-KR" altLang="en-US" sz="1000" dirty="0"/>
              <a:t>주소</a:t>
            </a:r>
            <a:r>
              <a:rPr lang="en-US" altLang="ko-KR" sz="1000" dirty="0"/>
              <a:t>, *</a:t>
            </a:r>
            <a:r>
              <a:rPr lang="ko-KR" altLang="en-US" sz="1000" dirty="0"/>
              <a:t>요양기호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43551C2-1D26-4B10-9618-2CC5B5EF53D0}"/>
              </a:ext>
            </a:extLst>
          </p:cNvPr>
          <p:cNvSpPr/>
          <p:nvPr/>
        </p:nvSpPr>
        <p:spPr>
          <a:xfrm>
            <a:off x="6874327" y="1589093"/>
            <a:ext cx="1983745" cy="1488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 2</a:t>
            </a:r>
          </a:p>
          <a:p>
            <a:pPr algn="ctr"/>
            <a:r>
              <a:rPr lang="ko-KR" altLang="en-US" sz="1000" dirty="0"/>
              <a:t>휴일 진료정보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0C24DB2-7513-4B89-9965-EB6AFB6E7531}"/>
              </a:ext>
            </a:extLst>
          </p:cNvPr>
          <p:cNvCxnSpPr>
            <a:cxnSpLocks/>
          </p:cNvCxnSpPr>
          <p:nvPr/>
        </p:nvCxnSpPr>
        <p:spPr>
          <a:xfrm>
            <a:off x="5835978" y="2374925"/>
            <a:ext cx="10383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7718E7F-93D9-44BF-A98B-7353E4C6D43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844105" y="3123906"/>
            <a:ext cx="1645185" cy="1191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6B04056-5F44-4F63-89CD-45EC3F307792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489290" y="3096774"/>
            <a:ext cx="1508098" cy="1218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A45069C-BA66-4932-92BD-43BD788CCF53}"/>
              </a:ext>
            </a:extLst>
          </p:cNvPr>
          <p:cNvSpPr/>
          <p:nvPr/>
        </p:nvSpPr>
        <p:spPr>
          <a:xfrm>
            <a:off x="5497417" y="4315733"/>
            <a:ext cx="1983745" cy="14884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 테이블</a:t>
            </a:r>
            <a:endParaRPr lang="en-US" altLang="ko-KR" dirty="0"/>
          </a:p>
          <a:p>
            <a:pPr algn="ctr"/>
            <a:r>
              <a:rPr lang="ko-KR" altLang="en-US" sz="1000" dirty="0" err="1"/>
              <a:t>병원명</a:t>
            </a:r>
            <a:r>
              <a:rPr lang="en-US" altLang="ko-KR" sz="1000" dirty="0"/>
              <a:t>, </a:t>
            </a:r>
            <a:r>
              <a:rPr lang="ko-KR" altLang="en-US" sz="1000" dirty="0"/>
              <a:t>휴일 진료정보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D2D5D23-450F-43D5-A767-D73DD5ACE26B}"/>
              </a:ext>
            </a:extLst>
          </p:cNvPr>
          <p:cNvCxnSpPr>
            <a:cxnSpLocks/>
          </p:cNvCxnSpPr>
          <p:nvPr/>
        </p:nvCxnSpPr>
        <p:spPr>
          <a:xfrm flipH="1">
            <a:off x="3883742" y="5098356"/>
            <a:ext cx="16136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CE88877-888D-4565-934D-ADB889D4CCA7}"/>
              </a:ext>
            </a:extLst>
          </p:cNvPr>
          <p:cNvSpPr/>
          <p:nvPr/>
        </p:nvSpPr>
        <p:spPr>
          <a:xfrm>
            <a:off x="1890165" y="4315733"/>
            <a:ext cx="1983745" cy="14884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 지도 </a:t>
            </a:r>
            <a:r>
              <a:rPr lang="en-US" altLang="ko-KR" dirty="0"/>
              <a:t>API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ED5CDE9-4A3F-467A-993C-FE1EDC2DFA5B}"/>
              </a:ext>
            </a:extLst>
          </p:cNvPr>
          <p:cNvCxnSpPr>
            <a:cxnSpLocks/>
          </p:cNvCxnSpPr>
          <p:nvPr/>
        </p:nvCxnSpPr>
        <p:spPr>
          <a:xfrm>
            <a:off x="3136664" y="1535270"/>
            <a:ext cx="0" cy="426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742F2B8-7C42-4E52-AE5A-F8800EA1708A}"/>
              </a:ext>
            </a:extLst>
          </p:cNvPr>
          <p:cNvCxnSpPr>
            <a:cxnSpLocks/>
          </p:cNvCxnSpPr>
          <p:nvPr/>
        </p:nvCxnSpPr>
        <p:spPr>
          <a:xfrm flipV="1">
            <a:off x="3016123" y="1535118"/>
            <a:ext cx="0" cy="427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ECAD8CE-5388-4AE3-B976-7AEDB98909AC}"/>
              </a:ext>
            </a:extLst>
          </p:cNvPr>
          <p:cNvSpPr txBox="1"/>
          <p:nvPr/>
        </p:nvSpPr>
        <p:spPr>
          <a:xfrm>
            <a:off x="6007510" y="2089082"/>
            <a:ext cx="77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요양기호</a:t>
            </a:r>
            <a:endParaRPr lang="en-US" altLang="ko-KR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F3E844-1674-4C36-B848-81FAEF65D56D}"/>
              </a:ext>
            </a:extLst>
          </p:cNvPr>
          <p:cNvSpPr txBox="1"/>
          <p:nvPr/>
        </p:nvSpPr>
        <p:spPr>
          <a:xfrm>
            <a:off x="4767701" y="4832770"/>
            <a:ext cx="77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버튼 클릭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22B868-B562-4848-9D0F-413DE6258100}"/>
              </a:ext>
            </a:extLst>
          </p:cNvPr>
          <p:cNvSpPr txBox="1"/>
          <p:nvPr/>
        </p:nvSpPr>
        <p:spPr>
          <a:xfrm>
            <a:off x="2439579" y="1725313"/>
            <a:ext cx="534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Search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E1AC7ED-16FF-404C-8D91-5A92AE8A9563}"/>
              </a:ext>
            </a:extLst>
          </p:cNvPr>
          <p:cNvSpPr txBox="1"/>
          <p:nvPr/>
        </p:nvSpPr>
        <p:spPr>
          <a:xfrm>
            <a:off x="2458062" y="2543998"/>
            <a:ext cx="534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Search</a:t>
            </a:r>
            <a:endParaRPr lang="ko-KR" altLang="en-US" sz="10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8E81326-06EF-4D88-A3EF-70561D6FB534}"/>
              </a:ext>
            </a:extLst>
          </p:cNvPr>
          <p:cNvSpPr/>
          <p:nvPr/>
        </p:nvSpPr>
        <p:spPr>
          <a:xfrm>
            <a:off x="2492749" y="1177717"/>
            <a:ext cx="1338720" cy="34326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데이터베이스</a:t>
            </a:r>
            <a:endParaRPr lang="en-US" altLang="ko-KR" sz="1000" dirty="0"/>
          </a:p>
          <a:p>
            <a:pPr algn="ctr"/>
            <a:r>
              <a:rPr lang="en-US" altLang="ko-KR" sz="800" dirty="0"/>
              <a:t>(*</a:t>
            </a:r>
            <a:r>
              <a:rPr lang="ko-KR" altLang="en-US" sz="800" dirty="0"/>
              <a:t>시도코드</a:t>
            </a:r>
            <a:r>
              <a:rPr lang="en-US" altLang="ko-KR" sz="800" dirty="0"/>
              <a:t>, *</a:t>
            </a:r>
            <a:r>
              <a:rPr lang="ko-KR" altLang="en-US" sz="800" dirty="0" err="1"/>
              <a:t>시군구코드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9183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기대효과</a:t>
            </a:r>
            <a:endParaRPr lang="en-US" altLang="ko-KR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D138B68B-DAE2-4A8D-8E6E-CF472E31F04E}"/>
              </a:ext>
            </a:extLst>
          </p:cNvPr>
          <p:cNvSpPr txBox="1">
            <a:spLocks/>
          </p:cNvSpPr>
          <p:nvPr/>
        </p:nvSpPr>
        <p:spPr>
          <a:xfrm>
            <a:off x="671051" y="1811669"/>
            <a:ext cx="7538345" cy="390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ko-KR" altLang="en-US" dirty="0"/>
              <a:t>주말</a:t>
            </a:r>
            <a:r>
              <a:rPr lang="en-US" altLang="ko-KR" dirty="0"/>
              <a:t>, </a:t>
            </a:r>
            <a:r>
              <a:rPr lang="ko-KR" altLang="en-US" dirty="0"/>
              <a:t>공휴일에 진료를 원하는 경우</a:t>
            </a:r>
            <a:r>
              <a:rPr lang="en-US" altLang="ko-KR" dirty="0"/>
              <a:t>,</a:t>
            </a:r>
            <a:r>
              <a:rPr lang="ko-KR" altLang="en-US" dirty="0"/>
              <a:t> 진료하는</a:t>
            </a:r>
            <a:r>
              <a:rPr lang="en-US" altLang="ko-KR" dirty="0"/>
              <a:t>        </a:t>
            </a:r>
            <a:r>
              <a:rPr lang="ko-KR" altLang="en-US" dirty="0"/>
              <a:t> 진료기관들을 한눈에 쉽게 확인 가능</a:t>
            </a:r>
            <a:endParaRPr lang="en-US" altLang="ko-KR" dirty="0"/>
          </a:p>
          <a:p>
            <a:pPr marL="514350" indent="-514350" algn="l">
              <a:buFont typeface="+mj-lt"/>
              <a:buAutoNum type="arabicPeriod"/>
            </a:pPr>
            <a:r>
              <a:rPr lang="ko-KR" altLang="en-US" dirty="0"/>
              <a:t>지도에 위치를 출력하여 사용자가 진료기관의</a:t>
            </a:r>
            <a:r>
              <a:rPr lang="en-US" altLang="ko-KR" dirty="0"/>
              <a:t>       </a:t>
            </a:r>
            <a:r>
              <a:rPr lang="ko-KR" altLang="en-US" dirty="0"/>
              <a:t>위치를 지도에서 볼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195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1" y="2763982"/>
            <a:ext cx="3283527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84289" y="297595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감사합니다</a:t>
            </a:r>
            <a:endParaRPr lang="en-US" altLang="ko-KR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6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403</Words>
  <Application>Microsoft Office PowerPoint</Application>
  <PresentationFormat>화면 슬라이드 쇼(4:3)</PresentationFormat>
  <Paragraphs>82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지현한</cp:lastModifiedBy>
  <cp:revision>63</cp:revision>
  <dcterms:created xsi:type="dcterms:W3CDTF">2019-11-27T13:21:28Z</dcterms:created>
  <dcterms:modified xsi:type="dcterms:W3CDTF">2021-06-14T14:22:18Z</dcterms:modified>
</cp:coreProperties>
</file>