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D.Va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5737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 – 05 – 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LOGIN’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“Login Success”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‘SIGN UP’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회원가입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‘Input ID’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‘Input Password’ Text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Input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들어올 시 사라짐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AF651CA-AE9E-4BE4-B1B0-C81F66D4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8" y="1203158"/>
            <a:ext cx="3071535" cy="5086762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C7016A4B-3D49-41C7-88B0-BF160CDB7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043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9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12591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003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6166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812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4388A41E-9BA9-4AF9-B957-757B1FCF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8" y="1203158"/>
            <a:ext cx="3071535" cy="5086762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91969AF-618B-449E-9DE1-E40A568254BD}"/>
              </a:ext>
            </a:extLst>
          </p:cNvPr>
          <p:cNvSpPr>
            <a:spLocks noChangeAspect="1"/>
          </p:cNvSpPr>
          <p:nvPr/>
        </p:nvSpPr>
        <p:spPr bwMode="auto">
          <a:xfrm>
            <a:off x="1651164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05627E-FEEE-412E-9226-78EE6240AD87}"/>
              </a:ext>
            </a:extLst>
          </p:cNvPr>
          <p:cNvSpPr>
            <a:spLocks noChangeAspect="1"/>
          </p:cNvSpPr>
          <p:nvPr/>
        </p:nvSpPr>
        <p:spPr bwMode="auto">
          <a:xfrm>
            <a:off x="1654855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51A14C-8A13-4415-A4EA-DCC5DB6B8736}"/>
              </a:ext>
            </a:extLst>
          </p:cNvPr>
          <p:cNvSpPr>
            <a:spLocks noChangeAspect="1"/>
          </p:cNvSpPr>
          <p:nvPr/>
        </p:nvSpPr>
        <p:spPr bwMode="auto">
          <a:xfrm>
            <a:off x="1069621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0D108E5-D11C-4189-B58A-A3B6F4DB46C8}"/>
              </a:ext>
            </a:extLst>
          </p:cNvPr>
          <p:cNvSpPr>
            <a:spLocks noChangeAspect="1"/>
          </p:cNvSpPr>
          <p:nvPr/>
        </p:nvSpPr>
        <p:spPr bwMode="auto">
          <a:xfrm>
            <a:off x="946994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7D54F7-079C-47BF-B873-CFADD327E7A9}"/>
              </a:ext>
            </a:extLst>
          </p:cNvPr>
          <p:cNvSpPr>
            <a:spLocks noChangeAspect="1"/>
          </p:cNvSpPr>
          <p:nvPr/>
        </p:nvSpPr>
        <p:spPr bwMode="auto">
          <a:xfrm>
            <a:off x="1557504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429871-D130-4C4D-A653-2E88ADB21C7D}"/>
              </a:ext>
            </a:extLst>
          </p:cNvPr>
          <p:cNvSpPr>
            <a:spLocks noChangeAspect="1"/>
          </p:cNvSpPr>
          <p:nvPr/>
        </p:nvSpPr>
        <p:spPr bwMode="auto">
          <a:xfrm>
            <a:off x="2610333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888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5529</TotalTime>
  <Words>413</Words>
  <Application>Microsoft Office PowerPoint</Application>
  <PresentationFormat>화면 슬라이드 쇼(4:3)</PresentationFormat>
  <Paragraphs>169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LimHyun</cp:lastModifiedBy>
  <cp:revision>504</cp:revision>
  <cp:lastPrinted>2001-07-23T08:42:52Z</cp:lastPrinted>
  <dcterms:created xsi:type="dcterms:W3CDTF">2011-02-22T01:37:12Z</dcterms:created>
  <dcterms:modified xsi:type="dcterms:W3CDTF">2018-05-06T05:19:46Z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