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B40A-1C50-49FA-9247-45A0F15091EA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35B1-301C-434F-A2F3-F28C443F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4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D9B75-7BAF-4E00-A198-B59E56F0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692E6-0D2C-43CD-9B4D-BC13B49A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B6A54-B738-4D98-8A8C-F6EA9F06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B8F8-43D6-4BFD-97DC-5A855410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38482-49C2-4EE7-9E3B-FC0A9F8F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F65D5-B7CF-4C35-9A45-B3F567B8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7EE57-3BA4-46F0-BC5F-67AC13A2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4E57D-E15E-42A6-A031-32562A5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783B0-692C-46E0-BC80-224897A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7630-3962-43D4-92E8-B2E1DE0E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DE455-5BB7-40B8-9032-FE6B9541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38136-9535-4C5F-8872-F330B2AF8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63F3-9BA9-484A-B9DD-42930420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8B6A0-01DA-4A51-88DE-B5AB49F5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772CC-BE78-471F-9196-3C09982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BD2C-8449-4161-9D74-E5A27038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E65C1-F17E-4DC8-B874-35B12DF6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8B84D-75FA-40B6-91FA-8A423A75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47648-8C00-4493-B18D-F11F9D91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1F0D-7A7A-4E8A-A0EB-86C98658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E1AC-27F5-4160-923A-20C4BB3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275AC-2ACB-42DC-AAFE-2F2B1377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8F89F-921A-4E6E-975A-997F7C17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894FE-223B-4792-9B8F-40C7B2D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4C4C6-79EB-4D1D-8A67-DA27611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4CB2-0091-4A27-9484-C3B423EA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20F2-928B-4FE1-8832-ACF8892F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B25C7-5111-45E1-962C-D6F5C56B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D9E78-52BB-443E-B200-6E5F4AA4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DAF26-2B14-4999-A736-50D35844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A8D67-4A61-45B7-9E31-A3943FF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0CE32-2C9C-4131-AE2D-1B3A42B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8B9D2-BF91-4639-9C76-993BFE6D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A0F0F-28E3-4822-9C77-EF6A5DE6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9BCDE-F2EB-44F4-9831-A70373247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8E23EF-5526-4BE6-AA77-FEEEB8096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1E6B1-4898-470C-A0B5-61F9811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208DE-5AD1-4001-ADEB-820F02C4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E5D638-AA33-4E93-99DC-BC15096C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D74FC-CA36-4A12-8C4D-159A365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A8B112-9B19-4E4E-B650-83DB305A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4003D-9F83-47CB-905A-D9C0FC7C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3ACC9-4EDB-4494-A88D-266987C2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339F8F-897D-47CE-8A38-5913692E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4B424-CF9B-41A0-9127-AABC0482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6E7F6-28B9-4F83-A002-5BBD8A2A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2A7C1-0A8E-43BC-B94D-38F9AA5C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E6AA2-DA17-4125-9046-EBB1D007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71BCE-2CBA-4AF1-9FF8-6BD0C1A6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C2859-7E02-456E-9386-099C4741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188B5-444E-4ED5-A3BB-A6A976D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9412E-E361-44D7-A1CC-CD446C6D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0B27-4DBB-4000-BDF7-D1D3DAA3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459218-F808-48EA-AFD1-02B2DE024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B69B7D-B94E-4FAE-B363-F119748F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09638-5F92-44DE-8732-CF7ADCD7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C078F-83E4-4A22-80B8-3343F25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49FC0-07F9-4ECE-BB61-C4984B3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BFBCA-B31B-4B34-A3A3-D1AF04A9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B73C4-881B-4E25-8E50-3B99729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A9B96-D36E-4950-8D4B-21715AEA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9793-D623-4137-B04B-6E6B92344583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6EB44-D813-45D5-B741-96A86D79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D6456-EECA-4C82-80C1-3469383C2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11E9-6189-46E7-84F4-C03A9B8F5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36975F-6007-464B-ABCD-8A13B4F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5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4A3B-E2E2-471A-940E-D83C876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 전시 모듈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35950-D412-4586-BFD7-30160EBB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09824"/>
            <a:ext cx="7010400" cy="25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3E532-E078-4EFA-BD9E-0A676A34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로그인 검증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0B98B9-0253-4465-AFA2-DC49ED81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551" y="2686640"/>
            <a:ext cx="3054284" cy="21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83696-AAE6-4A96-9105-7DE9CB6C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로그인 시 스마트 폰과 통신 모듈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BB6BF6-6E4F-4690-874C-3429B3C1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969"/>
            <a:ext cx="2282072" cy="233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880F86-89AB-4508-B873-F892DCBF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8" y="1903967"/>
            <a:ext cx="1734041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1BCEBA-752B-4ADE-95BE-D9B18DC6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701" y="1903967"/>
            <a:ext cx="5022058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3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AABE-A6F8-439C-9FAE-5FE7C1E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전송 모듈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982316-68DA-4EE9-BCC8-D2BA0471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99" y="2468938"/>
            <a:ext cx="3038475" cy="1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8FC3-0064-4695-9242-D99BD52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카메라에서 사진 가져오기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85110-CEEE-45BF-B069-04F72BEB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6" y="2576512"/>
            <a:ext cx="2564091" cy="20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D535B-CEF3-4426-AE7B-54445A6F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56680-6B55-4E41-BF91-C272FE02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365"/>
            <a:ext cx="72771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D066C-3793-404D-BA6B-11FB264C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D4337-CD44-4459-A027-E8553B08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98696"/>
            <a:ext cx="9559566" cy="54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11FDE-ACB4-4A0D-BCC0-A2F0582B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전송 모듈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C4FA0-5482-443A-982F-70D84F4E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74" y="2775261"/>
            <a:ext cx="3834151" cy="25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9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E82F-BC3D-408E-AA71-17A504DA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방향키 모듈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5DC082-DD12-4B08-A283-53D1B463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224087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Class Diagram</vt:lpstr>
      <vt:lpstr>회원가입 및 로그인 검증(py)</vt:lpstr>
      <vt:lpstr>회원가입 및 로그인 시 스마트 폰과 통신 모듈(py)</vt:lpstr>
      <vt:lpstr>이미지 전송 모듈(py)</vt:lpstr>
      <vt:lpstr>카메라에서 사진 가져오기(py)</vt:lpstr>
      <vt:lpstr>회원 가입(java)</vt:lpstr>
      <vt:lpstr>로그인(java)</vt:lpstr>
      <vt:lpstr>이미지 전송 모듈(java)</vt:lpstr>
      <vt:lpstr>방향키 모듈(java)</vt:lpstr>
      <vt:lpstr>사진 전시 모듈(java)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kdh00328@naver.com</dc:creator>
  <cp:lastModifiedBy>kdh00328@naver.com</cp:lastModifiedBy>
  <cp:revision>4</cp:revision>
  <dcterms:created xsi:type="dcterms:W3CDTF">2018-04-27T09:24:14Z</dcterms:created>
  <dcterms:modified xsi:type="dcterms:W3CDTF">2018-04-27T10:53:03Z</dcterms:modified>
</cp:coreProperties>
</file>