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2BF5E-EF60-43C6-BA6B-C5A5118A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0F2B95-B454-4065-BED4-2A60B4B82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EB3E9-11E4-4E19-A0ED-0788997C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9E75C-1DD8-48A5-85AE-3366F6AF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C31EF-9E55-4090-9BE1-1B47344F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58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64877-D41E-4BBA-9F2F-3F893475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DE104A-B0EB-428E-9BAC-3E9DDA3B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58671-91E2-4099-80CB-7207CC1A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EFF57-D898-4BAA-A3CA-B39B7DC8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DA231-A3A1-4D70-95C0-B8EE2B9F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3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C4C47A-9F9A-4EE8-8E90-901F18AB0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5EA96-94A5-4E85-BEC8-8F1847E6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842DC-EDDE-4000-92C6-E9DDFA09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E1C5A-F331-42E8-ABF3-5AFE7EAC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174CD-928F-4853-AA53-6F1849CF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FB0C6-B29D-45D2-98CE-D2C34E08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0673C-FB66-4256-A04F-4918A3649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91E6C-A76C-4E3F-9932-7C2DCDAD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3F567D-B0AB-4E81-85AE-E12C696D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1124C-9B37-445A-8BC0-7965928F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83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D03F6-406E-484A-A5BC-2DC2323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1FD47-4C1A-4A66-ADB8-C6C4AF4B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BC2187-8EE7-4509-B82E-3E8BA158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184F2-0304-4B59-861E-0DC008D9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C0071-C958-42B1-B296-D573CAD9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2F9EC-D330-4AA2-AE69-631B7F39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122D2-F2AC-499F-B409-4FDB7F069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F55708-6606-4DFC-A14B-BD25CAE7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B638A8-E6EF-4D43-8747-CDDEFF57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4C781-CF7D-4906-A725-F70E8355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3A822-E2C6-4406-9A28-38528F77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01C9A-AA52-4530-B4AE-D5E69506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45C8E6-98DA-46EC-8D38-169A7D2F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03403E-B08D-4FEF-8AAE-D5AB7B99C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FF181-7E98-42A7-9F57-B521B7A06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99442A-8B2A-4D2D-A89D-92EE27822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AD65F2-34B8-4C8F-9EA5-B9B9CEB9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C912A-D0A8-410D-8CBD-1B779701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9F4446-50D5-4264-954C-FCB445FB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10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0A6D4-EC98-4A8E-9BF2-F6EB324D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2EEB5-B472-48D3-B60E-FFAF998C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FB99F8-8683-4020-9830-1444CFF6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D93762-7A88-458A-A3DD-832E4958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D3304F-5174-45AA-9CA8-E9D8ACDE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BAD496-61D2-4D55-AA39-BCE46712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8FC9A-04FE-44EB-8646-A4CE5A88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8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CC861-4D9B-4FDB-BC78-86132B42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93956-1AB3-47DB-BA35-87D58B299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C42EB-5B45-489C-8480-0426FC6B0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0FA941-6A37-4C0E-8C09-593B7F06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87707-A9E7-40AD-BFF4-93A498B3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D14A3-FCC9-4803-8017-186398D0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1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5524D-2395-4603-BBED-FF3566E8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89E4B4-07B6-4816-A3E2-5A0C3D734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615379-D0C3-44D7-A4C8-F72BB52DD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73CAC-A708-41AE-A9C6-17EFB6D4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88E31-AFEB-49EB-AD8B-B38D7CD1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D0D99-3973-4DC8-9FF1-6324A65C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0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04FBDB-E9FF-48D2-B90C-EECCD729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3DCC9-7425-4E25-B8F9-B03D10FAB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299FC-027C-472F-98F4-8F3F9DC2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BC62-C5ED-464E-86A9-1BF9D515E3E4}" type="datetimeFigureOut">
              <a:rPr lang="ko-KR" altLang="en-US" smtClean="0"/>
              <a:t>2018-05-23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2613E-74AE-4483-8B4E-E9A2BB774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FB2CB-3030-4375-B67E-B95A8DE2E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8BEA-C02E-4E67-BDCF-24489E149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18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ADA303-F776-4698-BFD6-1C4AB2DF1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8" y="662730"/>
            <a:ext cx="5686729" cy="515084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9583B0-5E9D-4576-B69D-6ABD416A056F}"/>
              </a:ext>
            </a:extLst>
          </p:cNvPr>
          <p:cNvSpPr/>
          <p:nvPr/>
        </p:nvSpPr>
        <p:spPr>
          <a:xfrm>
            <a:off x="1275126" y="4261607"/>
            <a:ext cx="4278385" cy="15266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860182-99C1-48B3-9782-1E2B52EFB084}"/>
              </a:ext>
            </a:extLst>
          </p:cNvPr>
          <p:cNvSpPr/>
          <p:nvPr/>
        </p:nvSpPr>
        <p:spPr>
          <a:xfrm>
            <a:off x="1275126" y="4001548"/>
            <a:ext cx="4278385" cy="16778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1E7A872-172D-4846-B458-7277FB72E79A}"/>
              </a:ext>
            </a:extLst>
          </p:cNvPr>
          <p:cNvSpPr/>
          <p:nvPr/>
        </p:nvSpPr>
        <p:spPr>
          <a:xfrm>
            <a:off x="5645791" y="4261607"/>
            <a:ext cx="268448" cy="152663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78727C-4EA4-4AC6-B129-79B208F6DCF5}"/>
              </a:ext>
            </a:extLst>
          </p:cNvPr>
          <p:cNvSpPr/>
          <p:nvPr/>
        </p:nvSpPr>
        <p:spPr>
          <a:xfrm>
            <a:off x="2734811" y="2365694"/>
            <a:ext cx="1199625" cy="536897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7EF1DE6-0DA9-4182-9EDE-DCB33A01302E}"/>
              </a:ext>
            </a:extLst>
          </p:cNvPr>
          <p:cNvSpPr/>
          <p:nvPr/>
        </p:nvSpPr>
        <p:spPr>
          <a:xfrm>
            <a:off x="1102986" y="416932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04C1CB-531D-4CAA-8D42-1DF20EE99F3F}"/>
              </a:ext>
            </a:extLst>
          </p:cNvPr>
          <p:cNvSpPr/>
          <p:nvPr/>
        </p:nvSpPr>
        <p:spPr>
          <a:xfrm>
            <a:off x="1102986" y="3825214"/>
            <a:ext cx="252000" cy="25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4D4FE70-9D2E-4EAD-B979-5B2896F06666}"/>
              </a:ext>
            </a:extLst>
          </p:cNvPr>
          <p:cNvSpPr/>
          <p:nvPr/>
        </p:nvSpPr>
        <p:spPr>
          <a:xfrm>
            <a:off x="5497984" y="4085438"/>
            <a:ext cx="252000" cy="25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D587C5-8277-4F13-8C96-86D47E4BE273}"/>
              </a:ext>
            </a:extLst>
          </p:cNvPr>
          <p:cNvSpPr/>
          <p:nvPr/>
        </p:nvSpPr>
        <p:spPr>
          <a:xfrm>
            <a:off x="2568208" y="2206139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E4073671-1115-4BE5-8DF3-72005E0D8D80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3716324" y="1881024"/>
            <a:ext cx="218112" cy="753119"/>
          </a:xfrm>
          <a:prstGeom prst="curvedConnector3">
            <a:avLst>
              <a:gd name="adj1" fmla="val -104809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D88F33-A024-4CA5-A065-455CC3917E77}"/>
              </a:ext>
            </a:extLst>
          </p:cNvPr>
          <p:cNvSpPr/>
          <p:nvPr/>
        </p:nvSpPr>
        <p:spPr>
          <a:xfrm>
            <a:off x="6350465" y="662731"/>
            <a:ext cx="4605557" cy="50417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홈페이지 사용법</a:t>
            </a:r>
            <a:endParaRPr lang="en-US" altLang="ko-KR" sz="3200" b="1" dirty="0"/>
          </a:p>
          <a:p>
            <a:r>
              <a:rPr lang="en-US" altLang="ko-KR" dirty="0"/>
              <a:t>	(rotc202.xyz)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①  </a:t>
            </a:r>
            <a:r>
              <a:rPr lang="ko-KR" altLang="en-US" dirty="0"/>
              <a:t>다면 평가서 종이에 적은 숫자를 기입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②  </a:t>
            </a:r>
            <a:r>
              <a:rPr lang="ko-KR" altLang="en-US" dirty="0"/>
              <a:t>각 후보생 별 합계 결과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③  </a:t>
            </a:r>
            <a:r>
              <a:rPr lang="ko-KR" altLang="en-US" dirty="0"/>
              <a:t>각 항목 별 합계 결과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200" i="1" dirty="0"/>
              <a:t>-&gt; 4</a:t>
            </a:r>
            <a:r>
              <a:rPr lang="ko-KR" altLang="en-US" sz="1200" i="1" dirty="0"/>
              <a:t>번 결과가 틀릴 시 확인</a:t>
            </a:r>
            <a:endParaRPr lang="en-US" altLang="ko-KR" i="1" dirty="0"/>
          </a:p>
          <a:p>
            <a:endParaRPr lang="en-US" altLang="ko-KR" dirty="0"/>
          </a:p>
          <a:p>
            <a:r>
              <a:rPr lang="ko-KR" altLang="en-US" dirty="0"/>
              <a:t>④  모든 후보생 점수를 합친 결과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200" i="1" dirty="0"/>
              <a:t>-&gt; 1</a:t>
            </a:r>
            <a:r>
              <a:rPr lang="ko-KR" altLang="en-US" sz="1200" i="1" dirty="0"/>
              <a:t>번을 모두 입력하면 확인</a:t>
            </a:r>
            <a:endParaRPr lang="ko-KR" altLang="en-US" i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7280F8-50B5-4D5F-926B-778AD905D9CB}"/>
              </a:ext>
            </a:extLst>
          </p:cNvPr>
          <p:cNvSpPr/>
          <p:nvPr/>
        </p:nvSpPr>
        <p:spPr>
          <a:xfrm>
            <a:off x="6431671" y="2344023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68670DF-FCDD-4442-8FF1-86F5997A4ED2}"/>
              </a:ext>
            </a:extLst>
          </p:cNvPr>
          <p:cNvSpPr/>
          <p:nvPr/>
        </p:nvSpPr>
        <p:spPr>
          <a:xfrm>
            <a:off x="6431671" y="3187816"/>
            <a:ext cx="252000" cy="25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0D7E8A-7010-4C8D-80C3-66EAC144A37E}"/>
              </a:ext>
            </a:extLst>
          </p:cNvPr>
          <p:cNvSpPr/>
          <p:nvPr/>
        </p:nvSpPr>
        <p:spPr>
          <a:xfrm>
            <a:off x="6431671" y="4006442"/>
            <a:ext cx="252000" cy="25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0F9222A-2256-46E7-91BB-6DA6AAEC3696}"/>
              </a:ext>
            </a:extLst>
          </p:cNvPr>
          <p:cNvSpPr/>
          <p:nvPr/>
        </p:nvSpPr>
        <p:spPr>
          <a:xfrm>
            <a:off x="6431671" y="4833457"/>
            <a:ext cx="252000" cy="25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0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LimHyun</dc:creator>
  <cp:lastModifiedBy>LimHyun</cp:lastModifiedBy>
  <cp:revision>11</cp:revision>
  <dcterms:created xsi:type="dcterms:W3CDTF">2018-05-22T15:12:30Z</dcterms:created>
  <dcterms:modified xsi:type="dcterms:W3CDTF">2018-05-22T15:31:24Z</dcterms:modified>
</cp:coreProperties>
</file>