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63C0-916D-4CF6-9E95-937371BE8AD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574-D548-4D8B-BB30-BC56C8704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63C0-916D-4CF6-9E95-937371BE8AD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574-D548-4D8B-BB30-BC56C8704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7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63C0-916D-4CF6-9E95-937371BE8AD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574-D548-4D8B-BB30-BC56C8704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5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63C0-916D-4CF6-9E95-937371BE8AD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574-D548-4D8B-BB30-BC56C8704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4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63C0-916D-4CF6-9E95-937371BE8AD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574-D548-4D8B-BB30-BC56C8704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1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63C0-916D-4CF6-9E95-937371BE8AD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574-D548-4D8B-BB30-BC56C8704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5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63C0-916D-4CF6-9E95-937371BE8AD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574-D548-4D8B-BB30-BC56C8704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0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63C0-916D-4CF6-9E95-937371BE8AD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574-D548-4D8B-BB30-BC56C8704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9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63C0-916D-4CF6-9E95-937371BE8AD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574-D548-4D8B-BB30-BC56C8704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63C0-916D-4CF6-9E95-937371BE8AD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574-D548-4D8B-BB30-BC56C8704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5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63C0-916D-4CF6-9E95-937371BE8AD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574-D548-4D8B-BB30-BC56C8704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6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063C0-916D-4CF6-9E95-937371BE8ADF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2574-D548-4D8B-BB30-BC56C8704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9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9241" y="1812304"/>
            <a:ext cx="7473521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통신</a:t>
            </a:r>
            <a:endParaRPr lang="en-US" altLang="ko-KR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실습</a:t>
            </a:r>
            <a:r>
              <a:rPr lang="en-US" altLang="ko-K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03 - WLAN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98195" y="5059307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201511054 </a:t>
            </a:r>
            <a:r>
              <a:rPr lang="ko-KR" altLang="en-US" dirty="0"/>
              <a:t>컴퓨터과학과 임현</a:t>
            </a:r>
          </a:p>
        </p:txBody>
      </p:sp>
    </p:spTree>
    <p:extLst>
      <p:ext uri="{BB962C8B-B14F-4D97-AF65-F5344CB8AC3E}">
        <p14:creationId xmlns:p14="http://schemas.microsoft.com/office/powerpoint/2010/main" val="220793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560" y="458112"/>
            <a:ext cx="1059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en-US" altLang="ko-KR" sz="2400" dirty="0"/>
              <a:t>List the fields in an Acknowledgement frame and their lengths in bytes.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0" y="1576724"/>
            <a:ext cx="7303434" cy="6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7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60" y="458112"/>
            <a:ext cx="729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Expand the payload of the Beacon frames to view </a:t>
            </a:r>
          </a:p>
          <a:p>
            <a:r>
              <a:rPr lang="en-US" altLang="ko-KR" sz="2400" dirty="0"/>
              <a:t>its parameters and answer these questions: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0" y="1289109"/>
            <a:ext cx="6081198" cy="33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560" y="458112"/>
            <a:ext cx="8745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6. </a:t>
            </a:r>
            <a:r>
              <a:rPr lang="en-US" altLang="ko-KR" sz="2400" dirty="0"/>
              <a:t>What is the SSID of the main AP? </a:t>
            </a:r>
          </a:p>
          <a:p>
            <a:r>
              <a:rPr lang="en-US" altLang="ko-KR" sz="2400" dirty="0"/>
              <a:t>   This is one of the tagged parameters in the Beacon frame.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0" y="1289109"/>
            <a:ext cx="6805250" cy="42523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82810" y="2230142"/>
            <a:ext cx="262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SSID</a:t>
            </a:r>
            <a:r>
              <a:rPr lang="ko-KR" altLang="en-US" dirty="0"/>
              <a:t>는 </a:t>
            </a:r>
            <a:r>
              <a:rPr lang="en-US" altLang="ko-KR" dirty="0"/>
              <a:t>‘</a:t>
            </a:r>
            <a:r>
              <a:rPr lang="en-US" altLang="ko-KR" dirty="0" err="1"/>
              <a:t>djw</a:t>
            </a:r>
            <a:r>
              <a:rPr lang="en-US" altLang="ko-KR" dirty="0"/>
              <a:t>’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53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560" y="458112"/>
            <a:ext cx="7878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7. </a:t>
            </a:r>
            <a:r>
              <a:rPr lang="en-US" altLang="ko-KR" sz="2400" dirty="0"/>
              <a:t>How often are Beacon frames sent for the main AP?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0" y="919777"/>
            <a:ext cx="3108565" cy="4482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86125" y="1381442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평균적으로 </a:t>
            </a:r>
            <a:r>
              <a:rPr lang="en-US" altLang="ko-KR" dirty="0"/>
              <a:t>0.102 </a:t>
            </a:r>
            <a:r>
              <a:rPr lang="ko-KR" altLang="en-US" dirty="0"/>
              <a:t>초가 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71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60" y="458112"/>
            <a:ext cx="11764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Use filter expressions to find the number </a:t>
            </a:r>
          </a:p>
          <a:p>
            <a:r>
              <a:rPr lang="en-US" altLang="ko-KR" sz="2400" dirty="0"/>
              <a:t>of data frames that are originals and retransmissions.</a:t>
            </a:r>
          </a:p>
          <a:p>
            <a:r>
              <a:rPr lang="en-US" altLang="ko-KR" sz="2400" dirty="0"/>
              <a:t>For example, “</a:t>
            </a:r>
            <a:r>
              <a:rPr lang="en-US" altLang="ko-KR" sz="2400" dirty="0" err="1"/>
              <a:t>wlan.fc.type</a:t>
            </a:r>
            <a:r>
              <a:rPr lang="en-US" altLang="ko-KR" sz="2400" dirty="0"/>
              <a:t>==2 &amp;&amp; </a:t>
            </a:r>
            <a:r>
              <a:rPr lang="en-US" altLang="ko-KR" sz="2400" dirty="0" err="1"/>
              <a:t>wlan.fc.retry</a:t>
            </a:r>
            <a:r>
              <a:rPr lang="en-US" altLang="ko-KR" sz="2400" dirty="0"/>
              <a:t>==0” will find original Data frames.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0" y="1658441"/>
            <a:ext cx="10906584" cy="123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3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560" y="458112"/>
            <a:ext cx="9196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8. </a:t>
            </a:r>
            <a:r>
              <a:rPr lang="en-US" altLang="ko-KR" sz="2400" dirty="0"/>
              <a:t>Give an estimate of the retransmission ratio as the number </a:t>
            </a:r>
          </a:p>
          <a:p>
            <a:r>
              <a:rPr lang="en-US" altLang="ko-KR" sz="2400" dirty="0"/>
              <a:t>   of retransmissions over the number of original transmissions. </a:t>
            </a:r>
          </a:p>
          <a:p>
            <a:r>
              <a:rPr lang="en-US" altLang="ko-KR" sz="2400" dirty="0"/>
              <a:t>   Explain how you obtained the result.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0" y="1658441"/>
            <a:ext cx="4545360" cy="33301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20" y="1658441"/>
            <a:ext cx="4553801" cy="33301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560" y="4988602"/>
            <a:ext cx="579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비율은 </a:t>
            </a:r>
            <a:r>
              <a:rPr lang="en-US" altLang="ko-KR" dirty="0"/>
              <a:t>(353 / 1430) * 100 = 24.685314685314</a:t>
            </a:r>
            <a:r>
              <a:rPr lang="en-US" altLang="ko-KR"/>
              <a:t>… </a:t>
            </a:r>
            <a:r>
              <a:rPr lang="ko-KR" altLang="en-US"/>
              <a:t>이</a:t>
            </a:r>
            <a:r>
              <a:rPr lang="ko-KR" altLang="en-US"/>
              <a:t>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47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560" y="458112"/>
            <a:ext cx="4943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What is the channel frequency?</a:t>
            </a:r>
            <a:endParaRPr lang="ko-KR" alt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" y="1005004"/>
            <a:ext cx="6774767" cy="35207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8638" y="4525749"/>
            <a:ext cx="2901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Channel Frequency : 2462</a:t>
            </a:r>
          </a:p>
          <a:p>
            <a:r>
              <a:rPr lang="en-US" altLang="ko-KR" dirty="0"/>
              <a:t>Channel Number : 11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638" y="5172080"/>
            <a:ext cx="5524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Channel Frequency</a:t>
            </a:r>
            <a:r>
              <a:rPr lang="ko-KR" altLang="en-US" dirty="0"/>
              <a:t>는 채널 주파수로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오른쪽 그림과 같이 </a:t>
            </a:r>
            <a:r>
              <a:rPr lang="en-US" altLang="ko-KR" dirty="0"/>
              <a:t>5MHz </a:t>
            </a:r>
            <a:r>
              <a:rPr lang="ko-KR" altLang="en-US" dirty="0"/>
              <a:t>간격으로 나누어져 있는 </a:t>
            </a:r>
            <a:endParaRPr lang="en-US" altLang="ko-KR" dirty="0"/>
          </a:p>
          <a:p>
            <a:r>
              <a:rPr lang="ko-KR" altLang="en-US" dirty="0"/>
              <a:t>채널 주파수 중 하나이다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05" y="2855050"/>
            <a:ext cx="448977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2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60" y="458112"/>
            <a:ext cx="5776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Statistics → Conversation → WLAN tab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0" y="919777"/>
            <a:ext cx="11097081" cy="59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0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560" y="458112"/>
            <a:ext cx="8261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What is the BSS ID used by the wireless conversations </a:t>
            </a:r>
          </a:p>
          <a:p>
            <a:r>
              <a:rPr lang="en-US" altLang="ko-KR" sz="2400" dirty="0"/>
              <a:t>    with the largest packet number?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8638" y="4870239"/>
            <a:ext cx="8778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일반적인 </a:t>
            </a:r>
            <a:r>
              <a:rPr lang="en-US" altLang="ko-KR" dirty="0"/>
              <a:t>BSS ID</a:t>
            </a:r>
            <a:r>
              <a:rPr lang="ko-KR" altLang="en-US" dirty="0"/>
              <a:t>는 </a:t>
            </a:r>
            <a:r>
              <a:rPr lang="en-US" altLang="ko-KR" dirty="0"/>
              <a:t>(00:16:b6:e3:e9:8f)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Source </a:t>
            </a:r>
            <a:r>
              <a:rPr lang="ko-KR" altLang="en-US" dirty="0"/>
              <a:t>또는 </a:t>
            </a:r>
            <a:r>
              <a:rPr lang="en-US" altLang="ko-KR" dirty="0"/>
              <a:t>Destination </a:t>
            </a:r>
            <a:r>
              <a:rPr lang="ko-KR" altLang="en-US" dirty="0"/>
              <a:t>주소로 정렬을 한다면</a:t>
            </a:r>
            <a:endParaRPr lang="en-US" altLang="ko-KR" dirty="0"/>
          </a:p>
          <a:p>
            <a:r>
              <a:rPr lang="en-US" altLang="ko-KR" dirty="0"/>
              <a:t>No. 2088 Frame</a:t>
            </a:r>
            <a:r>
              <a:rPr lang="ko-KR" altLang="en-US" dirty="0"/>
              <a:t>의 </a:t>
            </a:r>
            <a:r>
              <a:rPr lang="en-US" altLang="ko-KR" dirty="0"/>
              <a:t>BSS ID</a:t>
            </a:r>
            <a:r>
              <a:rPr lang="ko-KR" altLang="en-US" dirty="0"/>
              <a:t>가 </a:t>
            </a:r>
            <a:r>
              <a:rPr lang="en-US" altLang="ko-KR" dirty="0"/>
              <a:t>(8f:ce:bb:ae:9c:db)</a:t>
            </a:r>
            <a:r>
              <a:rPr lang="ko-KR" altLang="en-US" dirty="0"/>
              <a:t>로 가장 큰 패킷 넘버를 가지고 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" y="1289108"/>
            <a:ext cx="4441735" cy="32385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73" y="1289110"/>
            <a:ext cx="6599247" cy="32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60" y="458112"/>
            <a:ext cx="458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You can filter only Data frames.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0" y="919777"/>
            <a:ext cx="9784928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560" y="458112"/>
            <a:ext cx="7677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How many data frames in the trace? </a:t>
            </a:r>
          </a:p>
          <a:p>
            <a:r>
              <a:rPr lang="en-US" altLang="ko-KR" sz="2400" dirty="0"/>
              <a:t>   What is the most common subtype of Data frame?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8638" y="5187890"/>
            <a:ext cx="6125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3731</a:t>
            </a:r>
            <a:r>
              <a:rPr lang="ko-KR" altLang="en-US" dirty="0"/>
              <a:t>개의 패킷 중 </a:t>
            </a:r>
            <a:r>
              <a:rPr lang="en-US" altLang="ko-KR" dirty="0"/>
              <a:t>1783</a:t>
            </a:r>
            <a:r>
              <a:rPr lang="ko-KR" altLang="en-US" dirty="0"/>
              <a:t>개의 프레임이 데이터 프레임이다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데이터 프레임에서 가장 일반적인 </a:t>
            </a:r>
            <a:r>
              <a:rPr lang="en-US" altLang="ko-KR" dirty="0"/>
              <a:t>subtype</a:t>
            </a:r>
            <a:r>
              <a:rPr lang="ko-KR" altLang="en-US" dirty="0"/>
              <a:t>은 </a:t>
            </a:r>
            <a:r>
              <a:rPr lang="en-US" altLang="ko-KR" dirty="0"/>
              <a:t>‘0’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" y="1289109"/>
            <a:ext cx="5150143" cy="3532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" y="1960020"/>
            <a:ext cx="5150143" cy="26730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782" y="1284919"/>
            <a:ext cx="4697897" cy="3574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7" y="1642367"/>
            <a:ext cx="2302970" cy="3176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781" y="1643820"/>
            <a:ext cx="5572987" cy="31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0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60" y="458112"/>
            <a:ext cx="10931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Perform the same exercise for Control (Type 1) and Management (Type 0) </a:t>
            </a:r>
          </a:p>
          <a:p>
            <a:r>
              <a:rPr lang="en-US" altLang="ko-KR" sz="2400" dirty="0"/>
              <a:t>frames by changing the filter expression to search for a different Type value.</a:t>
            </a:r>
            <a:endParaRPr lang="ko-KR" altLang="en-US" sz="2400" dirty="0"/>
          </a:p>
        </p:txBody>
      </p:sp>
      <p:sp>
        <p:nvSpPr>
          <p:cNvPr id="6" name="화살표: 위로 굽음 5"/>
          <p:cNvSpPr/>
          <p:nvPr/>
        </p:nvSpPr>
        <p:spPr>
          <a:xfrm rot="5400000">
            <a:off x="118124" y="3207986"/>
            <a:ext cx="850392" cy="731520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위로 굽음 7"/>
          <p:cNvSpPr/>
          <p:nvPr/>
        </p:nvSpPr>
        <p:spPr>
          <a:xfrm rot="5400000">
            <a:off x="6139624" y="3207986"/>
            <a:ext cx="850392" cy="731520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9080" y="3629610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 frame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0580" y="362961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Management frame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0" y="1285299"/>
            <a:ext cx="5936494" cy="18670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054" y="1285299"/>
            <a:ext cx="3421677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3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560" y="458112"/>
            <a:ext cx="11809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en-US" altLang="ko-KR" sz="2400" dirty="0"/>
              <a:t>How many control frames in the trace? </a:t>
            </a:r>
          </a:p>
          <a:p>
            <a:r>
              <a:rPr lang="en-US" altLang="ko-KR" sz="2400" dirty="0"/>
              <a:t>   How many management frames in the trace?  </a:t>
            </a:r>
          </a:p>
          <a:p>
            <a:r>
              <a:rPr lang="en-US" altLang="ko-KR" sz="2400" dirty="0"/>
              <a:t>   What are the most common subtypes of Control frame and Management frame?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0" y="1658440"/>
            <a:ext cx="5501345" cy="3787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94" y="1658439"/>
            <a:ext cx="5638684" cy="378718"/>
          </a:xfrm>
          <a:prstGeom prst="rect">
            <a:avLst/>
          </a:prstGeom>
        </p:spPr>
      </p:pic>
      <p:sp>
        <p:nvSpPr>
          <p:cNvPr id="12" name="화살표: 위로 굽음 11"/>
          <p:cNvSpPr/>
          <p:nvPr/>
        </p:nvSpPr>
        <p:spPr>
          <a:xfrm rot="5400000">
            <a:off x="118124" y="2096593"/>
            <a:ext cx="850392" cy="731520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09080" y="2518217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contorl</a:t>
            </a:r>
            <a:r>
              <a:rPr lang="en-US" altLang="ko-KR" dirty="0"/>
              <a:t> frames</a:t>
            </a:r>
            <a:endParaRPr lang="ko-KR" altLang="en-US" dirty="0"/>
          </a:p>
        </p:txBody>
      </p:sp>
      <p:sp>
        <p:nvSpPr>
          <p:cNvPr id="14" name="화살표: 위로 굽음 13"/>
          <p:cNvSpPr/>
          <p:nvPr/>
        </p:nvSpPr>
        <p:spPr>
          <a:xfrm rot="5400000">
            <a:off x="6064319" y="2083432"/>
            <a:ext cx="850392" cy="757842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87499" y="2518217"/>
            <a:ext cx="233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management frame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0" y="2887549"/>
            <a:ext cx="5521264" cy="3787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7560" y="3570888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 프레임에서 가장 일반적인 </a:t>
            </a:r>
            <a:r>
              <a:rPr lang="en-US" altLang="ko-KR" dirty="0"/>
              <a:t>subtype</a:t>
            </a:r>
            <a:r>
              <a:rPr lang="ko-KR" altLang="en-US" dirty="0"/>
              <a:t>은 </a:t>
            </a:r>
            <a:r>
              <a:rPr lang="en-US" altLang="ko-KR" dirty="0"/>
              <a:t>‘13’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3267" y="3570888"/>
            <a:ext cx="64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매니지먼트 프레임에서 가장 일반적인 </a:t>
            </a:r>
            <a:r>
              <a:rPr lang="en-US" altLang="ko-KR" dirty="0"/>
              <a:t>subtype</a:t>
            </a:r>
            <a:r>
              <a:rPr lang="ko-KR" altLang="en-US" dirty="0"/>
              <a:t>은 </a:t>
            </a:r>
            <a:r>
              <a:rPr lang="en-US" altLang="ko-KR" dirty="0"/>
              <a:t>‘8’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67" y="2887549"/>
            <a:ext cx="5575385" cy="37871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9" y="3266265"/>
            <a:ext cx="5521265" cy="3046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67" y="3266265"/>
            <a:ext cx="5575385" cy="29975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7559" y="3870641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43267" y="387064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Beacon 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06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60" y="458112"/>
            <a:ext cx="887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Inspect the IEEE 802.11 record of an Acknowledgement frame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0" y="919777"/>
            <a:ext cx="6790008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5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441</Words>
  <Application>Microsoft Office PowerPoint</Application>
  <PresentationFormat>와이드스크린</PresentationFormat>
  <Paragraphs>50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임현</dc:creator>
  <cp:lastModifiedBy>임현</cp:lastModifiedBy>
  <cp:revision>28</cp:revision>
  <dcterms:created xsi:type="dcterms:W3CDTF">2016-12-05T09:32:08Z</dcterms:created>
  <dcterms:modified xsi:type="dcterms:W3CDTF">2016-12-12T09:33:21Z</dcterms:modified>
</cp:coreProperties>
</file>