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6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1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5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9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1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6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4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2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D428-E44D-40F0-9EA1-E70CFF568AFF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44E5-EB4E-45E2-BBB9-2758CD07D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8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5748" y="2121755"/>
            <a:ext cx="2157273" cy="100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 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93086" y="330660"/>
            <a:ext cx="28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99286" y="2121755"/>
            <a:ext cx="2157273" cy="100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 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077375" y="1651239"/>
            <a:ext cx="8105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0"/>
          </p:cNvCxnSpPr>
          <p:nvPr/>
        </p:nvCxnSpPr>
        <p:spPr>
          <a:xfrm flipH="1" flipV="1">
            <a:off x="3551068" y="1651239"/>
            <a:ext cx="13317" cy="470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8671263" y="1651239"/>
            <a:ext cx="13317" cy="470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643022" y="1886497"/>
            <a:ext cx="295626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07006" y="2121755"/>
            <a:ext cx="585926" cy="426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92932" y="2121755"/>
            <a:ext cx="585926" cy="426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78858" y="2121755"/>
            <a:ext cx="834502" cy="426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85748" y="3262535"/>
            <a:ext cx="665825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90734" y="3262535"/>
            <a:ext cx="665825" cy="66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0749" y="3220474"/>
            <a:ext cx="1042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BSS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99286" y="3220474"/>
            <a:ext cx="1042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BSS</a:t>
            </a:r>
          </a:p>
        </p:txBody>
      </p:sp>
      <p:sp>
        <p:nvSpPr>
          <p:cNvPr id="28" name="타원 27"/>
          <p:cNvSpPr/>
          <p:nvPr/>
        </p:nvSpPr>
        <p:spPr>
          <a:xfrm>
            <a:off x="2077375" y="1886497"/>
            <a:ext cx="2929631" cy="24457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253056" y="1886497"/>
            <a:ext cx="2929631" cy="24457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885895" y="2725437"/>
            <a:ext cx="0" cy="19885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677553" y="4714035"/>
            <a:ext cx="24166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= ?</a:t>
            </a:r>
          </a:p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 = 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01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2</cp:revision>
  <dcterms:created xsi:type="dcterms:W3CDTF">2016-12-06T16:47:21Z</dcterms:created>
  <dcterms:modified xsi:type="dcterms:W3CDTF">2016-12-06T16:57:13Z</dcterms:modified>
</cp:coreProperties>
</file>