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7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A236-E8CA-4432-8E29-4118A200996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F51F-75DE-4BCE-8AE7-D1DB36EA5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953" y="1902011"/>
            <a:ext cx="798609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통신</a:t>
            </a:r>
            <a:endParaRPr lang="en-US" altLang="ko-K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Lab01 - Ethernet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4483" y="5094731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201511054 </a:t>
            </a:r>
            <a:r>
              <a:rPr lang="ko-KR" altLang="en-US" dirty="0"/>
              <a:t>컴퓨터과학과 임현</a:t>
            </a:r>
          </a:p>
        </p:txBody>
      </p:sp>
    </p:spTree>
    <p:extLst>
      <p:ext uri="{BB962C8B-B14F-4D97-AF65-F5344CB8AC3E}">
        <p14:creationId xmlns:p14="http://schemas.microsoft.com/office/powerpoint/2010/main" val="184020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 : Inspect the Trace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7194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310144" y="1690688"/>
            <a:ext cx="4994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첫 번째로 잡힌 </a:t>
            </a:r>
            <a:r>
              <a:rPr lang="en-US" altLang="ko-KR" dirty="0"/>
              <a:t>ARP</a:t>
            </a:r>
            <a:r>
              <a:rPr lang="ko-KR" altLang="en-US" dirty="0"/>
              <a:t>를 클릭하고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Address Resolution Protocol (request)</a:t>
            </a:r>
            <a:r>
              <a:rPr lang="ko-KR" altLang="en-US" dirty="0"/>
              <a:t>를 연 후</a:t>
            </a:r>
            <a:endParaRPr lang="en-US" altLang="ko-KR" dirty="0"/>
          </a:p>
          <a:p>
            <a:r>
              <a:rPr lang="ko-KR" altLang="en-US" dirty="0"/>
              <a:t>화면을 캡처합니다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0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81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Q: What are these addresses of the Ethernet frame you choose?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13908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(Q : </a:t>
            </a:r>
            <a:r>
              <a:rPr lang="ko-KR" altLang="en-US" dirty="0"/>
              <a:t>선택한 이더넷 프레임의 주소들은 무엇인가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240"/>
            <a:ext cx="2838450" cy="22541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3539471"/>
            <a:ext cx="7977876" cy="813031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2009775" y="3724275"/>
            <a:ext cx="1666875" cy="2571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43350" y="3724275"/>
            <a:ext cx="3762375" cy="2571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43350" y="3981450"/>
            <a:ext cx="4029075" cy="1714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094542"/>
            <a:ext cx="1066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A: Destination</a:t>
            </a:r>
            <a:r>
              <a:rPr lang="ko-KR" altLang="en-US" dirty="0"/>
              <a:t>은 </a:t>
            </a:r>
            <a:r>
              <a:rPr lang="en-US" altLang="ko-KR" dirty="0"/>
              <a:t>Broadcast (</a:t>
            </a:r>
            <a:r>
              <a:rPr lang="en-US" altLang="ko-KR" dirty="0" err="1"/>
              <a:t>ff:ff:ff:ff:ff:ff</a:t>
            </a:r>
            <a:r>
              <a:rPr lang="en-US" altLang="ko-KR" dirty="0"/>
              <a:t>) </a:t>
            </a:r>
            <a:r>
              <a:rPr lang="ko-KR" altLang="en-US" dirty="0"/>
              <a:t>이고</a:t>
            </a:r>
            <a:r>
              <a:rPr lang="en-US" altLang="ko-KR" dirty="0"/>
              <a:t>, Source</a:t>
            </a:r>
            <a:r>
              <a:rPr lang="ko-KR" altLang="en-US" dirty="0"/>
              <a:t>는 </a:t>
            </a:r>
            <a:r>
              <a:rPr lang="en-US" altLang="ko-KR" dirty="0"/>
              <a:t>LcfcHefe_bf:90:25 (50:7b:9d:bf:90:25)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9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33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Q2: What is the manufacturer of NIC in your computer?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213908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(Q2 : </a:t>
            </a:r>
            <a:r>
              <a:rPr lang="ko-KR" altLang="en-US" dirty="0"/>
              <a:t>컴퓨터에 </a:t>
            </a:r>
            <a:r>
              <a:rPr lang="en-US" altLang="ko-KR" dirty="0"/>
              <a:t>NIC </a:t>
            </a:r>
            <a:r>
              <a:rPr lang="ko-KR" altLang="en-US" dirty="0"/>
              <a:t>제조업체는 무엇인가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240"/>
            <a:ext cx="4900085" cy="1882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465543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A2: </a:t>
            </a:r>
            <a:r>
              <a:rPr lang="en-US" altLang="ko-KR" dirty="0" err="1"/>
              <a:t>LcfcHefe</a:t>
            </a:r>
            <a:r>
              <a:rPr lang="ko-KR" altLang="en-US" dirty="0"/>
              <a:t>입니다</a:t>
            </a:r>
            <a:r>
              <a:rPr lang="en-US" altLang="ko-KR" dirty="0"/>
              <a:t>. (LCFC (</a:t>
            </a:r>
            <a:r>
              <a:rPr lang="en-US" altLang="ko-KR" dirty="0" err="1"/>
              <a:t>HeFe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93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61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Q3: What is the Type in the Ethernet header you choose?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13908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(Q3 : </a:t>
            </a:r>
            <a:r>
              <a:rPr lang="ko-KR" altLang="en-US" dirty="0"/>
              <a:t>선택한 이더넷 헤더의 유형은 무엇인가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240"/>
            <a:ext cx="7209145" cy="7011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28434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A3: ARP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31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 : Find your Ethernet address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83573" cy="3322608"/>
          </a:xfrm>
        </p:spPr>
      </p:pic>
      <p:sp>
        <p:nvSpPr>
          <p:cNvPr id="5" name="TextBox 4"/>
          <p:cNvSpPr txBox="1"/>
          <p:nvPr/>
        </p:nvSpPr>
        <p:spPr>
          <a:xfrm>
            <a:off x="4221773" y="1690688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명령 프롬프트를 관리자 권한으로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4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 : Find your Ethernet address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68163" cy="655377"/>
          </a:xfrm>
        </p:spPr>
      </p:pic>
      <p:sp>
        <p:nvSpPr>
          <p:cNvPr id="8" name="TextBox 7"/>
          <p:cNvSpPr txBox="1"/>
          <p:nvPr/>
        </p:nvSpPr>
        <p:spPr>
          <a:xfrm>
            <a:off x="6530833" y="1703496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ipconfig /all </a:t>
            </a:r>
            <a:r>
              <a:rPr lang="ko-KR" altLang="en-US" dirty="0"/>
              <a:t>을 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이더넷 어댑터 이더넷 </a:t>
            </a:r>
            <a:r>
              <a:rPr lang="en-US" altLang="ko-KR" dirty="0"/>
              <a:t>: </a:t>
            </a:r>
            <a:r>
              <a:rPr lang="ko-KR" altLang="en-US" dirty="0"/>
              <a:t>에 있는</a:t>
            </a:r>
            <a:endParaRPr lang="en-US" altLang="ko-KR" dirty="0"/>
          </a:p>
          <a:p>
            <a:r>
              <a:rPr lang="ko-KR" altLang="en-US" dirty="0"/>
              <a:t>물리적 주소를 캡처합니다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6065"/>
            <a:ext cx="5700254" cy="2964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29126" y="2965142"/>
            <a:ext cx="1358284" cy="170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/>
          <p:cNvSpPr/>
          <p:nvPr/>
        </p:nvSpPr>
        <p:spPr>
          <a:xfrm>
            <a:off x="4687410" y="2965142"/>
            <a:ext cx="1917576" cy="170488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04986" y="2885243"/>
            <a:ext cx="1464816" cy="330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물리적 주소</a:t>
            </a:r>
          </a:p>
        </p:txBody>
      </p:sp>
    </p:spTree>
    <p:extLst>
      <p:ext uri="{BB962C8B-B14F-4D97-AF65-F5344CB8AC3E}">
        <p14:creationId xmlns:p14="http://schemas.microsoft.com/office/powerpoint/2010/main" val="96634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: Launch Wireshark with </a:t>
            </a:r>
            <a:br>
              <a:rPr lang="en-US" altLang="ko-KR" dirty="0"/>
            </a:br>
            <a:r>
              <a:rPr lang="en-US" altLang="ko-KR" dirty="0"/>
              <a:t>“Run as administrator”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95428" cy="2507197"/>
          </a:xfrm>
        </p:spPr>
      </p:pic>
      <p:sp>
        <p:nvSpPr>
          <p:cNvPr id="5" name="TextBox 4"/>
          <p:cNvSpPr txBox="1"/>
          <p:nvPr/>
        </p:nvSpPr>
        <p:spPr>
          <a:xfrm>
            <a:off x="6304891" y="1690688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와이어 </a:t>
            </a:r>
            <a:r>
              <a:rPr lang="ko-KR" altLang="en-US" dirty="0" err="1"/>
              <a:t>샤크를</a:t>
            </a:r>
            <a:r>
              <a:rPr lang="ko-KR" altLang="en-US" dirty="0"/>
              <a:t> 관리자 권한으로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: Launch Wireshark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9627" cy="2476715"/>
          </a:xfrm>
        </p:spPr>
      </p:pic>
      <p:sp>
        <p:nvSpPr>
          <p:cNvPr id="5" name="TextBox 4"/>
          <p:cNvSpPr txBox="1"/>
          <p:nvPr/>
        </p:nvSpPr>
        <p:spPr>
          <a:xfrm>
            <a:off x="838200" y="4167403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이더넷으로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48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: Launch Wireshark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94835" cy="3543607"/>
          </a:xfrm>
        </p:spPr>
      </p:pic>
      <p:sp>
        <p:nvSpPr>
          <p:cNvPr id="5" name="TextBox 4"/>
          <p:cNvSpPr txBox="1"/>
          <p:nvPr/>
        </p:nvSpPr>
        <p:spPr>
          <a:xfrm>
            <a:off x="838200" y="5234295"/>
            <a:ext cx="491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이더넷의 </a:t>
            </a:r>
            <a:r>
              <a:rPr lang="en-US" altLang="ko-KR" dirty="0"/>
              <a:t>Promiscuous </a:t>
            </a:r>
            <a:r>
              <a:rPr lang="ko-KR" altLang="en-US" dirty="0"/>
              <a:t>부분을 해제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4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: Launch Wireshark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17697" cy="3528366"/>
          </a:xfrm>
        </p:spPr>
      </p:pic>
      <p:sp>
        <p:nvSpPr>
          <p:cNvPr id="5" name="TextBox 4"/>
          <p:cNvSpPr txBox="1"/>
          <p:nvPr/>
        </p:nvSpPr>
        <p:spPr>
          <a:xfrm>
            <a:off x="838200" y="5219054"/>
            <a:ext cx="849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Capture filter for selected interfaces </a:t>
            </a:r>
            <a:r>
              <a:rPr lang="ko-KR" altLang="en-US" dirty="0"/>
              <a:t>부분에 </a:t>
            </a:r>
            <a:r>
              <a:rPr lang="en-US" altLang="ko-KR" dirty="0" err="1"/>
              <a:t>arp</a:t>
            </a:r>
            <a:r>
              <a:rPr lang="ko-KR" altLang="en-US" dirty="0"/>
              <a:t>를 입력하고 </a:t>
            </a:r>
            <a:r>
              <a:rPr lang="en-US" altLang="ko-KR" dirty="0"/>
              <a:t>Start</a:t>
            </a:r>
            <a:r>
              <a:rPr lang="ko-KR" altLang="en-US" dirty="0"/>
              <a:t>를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41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: </a:t>
            </a:r>
            <a:r>
              <a:rPr lang="en-US" altLang="ko-KR" dirty="0" err="1"/>
              <a:t>arp</a:t>
            </a:r>
            <a:r>
              <a:rPr lang="en-US" altLang="ko-KR" dirty="0"/>
              <a:t> -d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53389" cy="4351338"/>
          </a:xfrm>
        </p:spPr>
      </p:pic>
      <p:sp>
        <p:nvSpPr>
          <p:cNvPr id="5" name="TextBox 4"/>
          <p:cNvSpPr txBox="1"/>
          <p:nvPr/>
        </p:nvSpPr>
        <p:spPr>
          <a:xfrm>
            <a:off x="3391589" y="1690688"/>
            <a:ext cx="5059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명령 프롬프트를 관리자 권한으로 실행하고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arp</a:t>
            </a:r>
            <a:r>
              <a:rPr lang="en-US" altLang="ko-KR" dirty="0"/>
              <a:t> –a</a:t>
            </a:r>
            <a:r>
              <a:rPr lang="ko-KR" altLang="en-US" dirty="0"/>
              <a:t>를 쳐서 현재 </a:t>
            </a:r>
            <a:r>
              <a:rPr lang="en-US" altLang="ko-KR" dirty="0" err="1"/>
              <a:t>arp</a:t>
            </a:r>
            <a:r>
              <a:rPr lang="en-US" altLang="ko-KR" dirty="0"/>
              <a:t> </a:t>
            </a:r>
            <a:r>
              <a:rPr lang="ko-KR" altLang="en-US" dirty="0"/>
              <a:t>캐시를 확인하고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arp</a:t>
            </a:r>
            <a:r>
              <a:rPr lang="en-US" altLang="ko-KR" dirty="0"/>
              <a:t> –d</a:t>
            </a:r>
            <a:r>
              <a:rPr lang="ko-KR" altLang="en-US" dirty="0"/>
              <a:t>를 쳐서 캐시를 삭제 후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arp</a:t>
            </a:r>
            <a:r>
              <a:rPr lang="en-US" altLang="ko-KR" dirty="0"/>
              <a:t> –a</a:t>
            </a:r>
            <a:r>
              <a:rPr lang="ko-KR" altLang="en-US" dirty="0"/>
              <a:t>를 쳐서 삭제가 됐는지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21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 : Inspect the Trace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8188" cy="1021168"/>
          </a:xfrm>
        </p:spPr>
      </p:pic>
      <p:pic>
        <p:nvPicPr>
          <p:cNvPr id="10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1856"/>
            <a:ext cx="10515600" cy="26836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395525"/>
            <a:ext cx="6527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Apply a display filter </a:t>
            </a:r>
            <a:r>
              <a:rPr lang="ko-KR" altLang="en-US" dirty="0"/>
              <a:t>부분에 앞에서 조사했던 </a:t>
            </a:r>
            <a:endParaRPr lang="en-US" altLang="ko-KR" dirty="0"/>
          </a:p>
          <a:p>
            <a:r>
              <a:rPr lang="ko-KR" altLang="en-US" dirty="0"/>
              <a:t>물리적 주소를 써서 </a:t>
            </a:r>
            <a:r>
              <a:rPr lang="en-US" altLang="ko-KR" dirty="0" err="1"/>
              <a:t>eth.addr</a:t>
            </a:r>
            <a:r>
              <a:rPr lang="en-US" altLang="ko-KR" dirty="0"/>
              <a:t> == (</a:t>
            </a:r>
            <a:r>
              <a:rPr lang="ko-KR" altLang="en-US" dirty="0"/>
              <a:t>물리적 주소</a:t>
            </a:r>
            <a:r>
              <a:rPr lang="en-US" altLang="ko-KR" dirty="0"/>
              <a:t>)</a:t>
            </a:r>
            <a:r>
              <a:rPr lang="ko-KR" altLang="en-US" dirty="0"/>
              <a:t>로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eth.addr</a:t>
            </a:r>
            <a:r>
              <a:rPr lang="en-US" altLang="ko-KR" dirty="0"/>
              <a:t> == 50:7B:9D:BF:90:25)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4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310</Words>
  <Application>Microsoft Office PowerPoint</Application>
  <PresentationFormat>와이드스크린</PresentationFormat>
  <Paragraphs>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PowerPoint 프레젠테이션</vt:lpstr>
      <vt:lpstr>Step 1 : Find your Ethernet address</vt:lpstr>
      <vt:lpstr>Step 1 : Find your Ethernet address</vt:lpstr>
      <vt:lpstr>Step 2 : Launch Wireshark with  “Run as administrator”</vt:lpstr>
      <vt:lpstr>Step 2 : Launch Wireshark</vt:lpstr>
      <vt:lpstr>Step 2 : Launch Wireshark</vt:lpstr>
      <vt:lpstr>Step 2 : Launch Wireshark</vt:lpstr>
      <vt:lpstr>Step 2 : arp -d</vt:lpstr>
      <vt:lpstr>Step 3 : Inspect the Trace</vt:lpstr>
      <vt:lpstr>Step 3 : Inspect the Trace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14</cp:revision>
  <dcterms:created xsi:type="dcterms:W3CDTF">2016-11-03T02:28:52Z</dcterms:created>
  <dcterms:modified xsi:type="dcterms:W3CDTF">2016-11-03T16:34:11Z</dcterms:modified>
</cp:coreProperties>
</file>