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7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3B2B-B461-4C57-86D5-89155BD9133A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56F5-1CDB-4636-918B-6096C1B37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086236" y="574823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kumimoji="0" lang="en-US" altLang="ko-KR" sz="2400"/>
              <a:t>A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270156" y="574823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kumimoji="0" lang="en-US" altLang="ko-KR" sz="2400" dirty="0"/>
              <a:t>B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454076" y="574823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2400" dirty="0"/>
              <a:t>C</a:t>
            </a:r>
            <a:endParaRPr kumimoji="0" lang="en-US" altLang="ko-KR" sz="2400" dirty="0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825676" y="574823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2400" dirty="0"/>
              <a:t>D</a:t>
            </a:r>
            <a:endParaRPr kumimoji="0" lang="en-US" altLang="ko-KR" sz="2400" dirty="0"/>
          </a:p>
        </p:txBody>
      </p:sp>
      <p:cxnSp>
        <p:nvCxnSpPr>
          <p:cNvPr id="17" name="직선 연결선 16"/>
          <p:cNvCxnSpPr>
            <a:stCxn id="6" idx="4"/>
          </p:cNvCxnSpPr>
          <p:nvPr/>
        </p:nvCxnSpPr>
        <p:spPr>
          <a:xfrm flipH="1">
            <a:off x="2539014" y="1489223"/>
            <a:ext cx="4422" cy="460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722934" y="1489223"/>
            <a:ext cx="4422" cy="460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906868" y="1489223"/>
            <a:ext cx="4422" cy="460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278454" y="1489223"/>
            <a:ext cx="4422" cy="460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543436" y="1489223"/>
            <a:ext cx="21839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727356" y="1489223"/>
            <a:ext cx="21839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5770" y="178441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39690" y="178441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543436" y="2403623"/>
            <a:ext cx="21839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5770" y="26988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CTS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539014" y="3318023"/>
            <a:ext cx="2188342" cy="24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2581" y="4234998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906854" y="3318023"/>
            <a:ext cx="1380118" cy="5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3021" y="3428544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6902772" y="3895874"/>
            <a:ext cx="1371586" cy="57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04673" y="3993872"/>
            <a:ext cx="57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CTS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906854" y="4461202"/>
            <a:ext cx="1380118" cy="5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97795" y="4571723"/>
            <a:ext cx="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722934" y="5035480"/>
            <a:ext cx="3577324" cy="34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543436" y="5721101"/>
            <a:ext cx="2259383" cy="36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55770" y="5720750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74462" y="510188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5" name="폭발: 8pt 4"/>
          <p:cNvSpPr/>
          <p:nvPr/>
        </p:nvSpPr>
        <p:spPr>
          <a:xfrm>
            <a:off x="2963829" y="4941055"/>
            <a:ext cx="2128063" cy="1149027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6" grpId="0"/>
      <p:bldP spid="43" grpId="0"/>
      <p:bldP spid="46" grpId="0"/>
      <p:bldP spid="49" grpId="0"/>
      <p:bldP spid="55" grpId="0"/>
      <p:bldP spid="56" grpId="0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6</cp:revision>
  <dcterms:created xsi:type="dcterms:W3CDTF">2016-11-22T10:32:26Z</dcterms:created>
  <dcterms:modified xsi:type="dcterms:W3CDTF">2016-11-22T17:18:23Z</dcterms:modified>
</cp:coreProperties>
</file>