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72" r:id="rId4"/>
    <p:sldId id="273" r:id="rId5"/>
    <p:sldId id="274" r:id="rId6"/>
    <p:sldId id="27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744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6353" autoAdjust="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DAA94-3F57-4C36-A3AE-3F5130477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2F39E5-DEB7-4BD7-A551-33524F44F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EC1BFD-1157-47C0-A0DC-316693C7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C68BA0-2082-4D8A-8334-1981AE2BC68E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41F809-BD83-4503-A340-50E8A265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CE1D6E-6E45-4DBD-84C9-1A57138A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2C928E-8454-4CDD-97B4-8E87E8E86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67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B2EA8-7852-494B-8D8B-BF400B84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78E21F-D8C4-4DE2-BB06-448A919EE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ECB2D8-BBEB-4043-B417-8431977E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C68BA0-2082-4D8A-8334-1981AE2BC68E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2BC10-2544-49BB-853F-330EF1D6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ACCB28-61AD-4CB0-8611-EDCEAB94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2C928E-8454-4CDD-97B4-8E87E8E86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89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E125A1B-6BAD-44DF-AE32-4ED6995F9088}"/>
              </a:ext>
            </a:extLst>
          </p:cNvPr>
          <p:cNvSpPr/>
          <p:nvPr userDrawn="1"/>
        </p:nvSpPr>
        <p:spPr>
          <a:xfrm>
            <a:off x="0" y="-1"/>
            <a:ext cx="12192000" cy="360000"/>
          </a:xfrm>
          <a:prstGeom prst="rect">
            <a:avLst/>
          </a:prstGeom>
          <a:solidFill>
            <a:srgbClr val="227447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DF98FB-DC2A-4B00-9D53-0B0100028D00}"/>
              </a:ext>
            </a:extLst>
          </p:cNvPr>
          <p:cNvSpPr/>
          <p:nvPr userDrawn="1"/>
        </p:nvSpPr>
        <p:spPr>
          <a:xfrm>
            <a:off x="0" y="359999"/>
            <a:ext cx="12192000" cy="33691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C6F4008-F79B-4772-A5AD-C409AB1B485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92000" y="0"/>
            <a:ext cx="900000" cy="170588"/>
          </a:xfrm>
          <a:prstGeom prst="rect">
            <a:avLst/>
          </a:prstGeom>
        </p:spPr>
      </p:pic>
      <p:sp>
        <p:nvSpPr>
          <p:cNvPr id="2" name="실행 단추: 홈으로 이동 1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8B728F3F-8974-40AB-AC9B-753AFA27B8D2}"/>
              </a:ext>
            </a:extLst>
          </p:cNvPr>
          <p:cNvSpPr/>
          <p:nvPr userDrawn="1"/>
        </p:nvSpPr>
        <p:spPr>
          <a:xfrm>
            <a:off x="11843657" y="-1"/>
            <a:ext cx="348343" cy="170588"/>
          </a:xfrm>
          <a:prstGeom prst="actionButtonHom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실행 단추: 홈으로 이동 15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8088BC4E-C60D-47A2-9901-3A1055284CC9}"/>
              </a:ext>
            </a:extLst>
          </p:cNvPr>
          <p:cNvSpPr/>
          <p:nvPr userDrawn="1"/>
        </p:nvSpPr>
        <p:spPr>
          <a:xfrm>
            <a:off x="11495314" y="-1"/>
            <a:ext cx="348343" cy="170588"/>
          </a:xfrm>
          <a:prstGeom prst="actionButtonHom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실행 단추: 홈으로 이동 16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C3F6323E-2E91-48C8-B9D9-052833B3DEF5}"/>
              </a:ext>
            </a:extLst>
          </p:cNvPr>
          <p:cNvSpPr/>
          <p:nvPr userDrawn="1"/>
        </p:nvSpPr>
        <p:spPr>
          <a:xfrm>
            <a:off x="11146971" y="-1"/>
            <a:ext cx="348343" cy="170588"/>
          </a:xfrm>
          <a:prstGeom prst="actionButtonHom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sms+spam+colle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C193F0-48F0-4C96-99D0-CD22EB38BF21}"/>
              </a:ext>
            </a:extLst>
          </p:cNvPr>
          <p:cNvSpPr/>
          <p:nvPr/>
        </p:nvSpPr>
        <p:spPr>
          <a:xfrm>
            <a:off x="2057877" y="2274877"/>
            <a:ext cx="8076250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스팸 필터링</a:t>
            </a:r>
            <a:endParaRPr lang="en-US" altLang="ko-KR" sz="1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734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618780F-9465-42C4-95C1-C1F8A33BCD19}"/>
              </a:ext>
            </a:extLst>
          </p:cNvPr>
          <p:cNvSpPr/>
          <p:nvPr/>
        </p:nvSpPr>
        <p:spPr>
          <a:xfrm>
            <a:off x="0" y="375137"/>
            <a:ext cx="152477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1. </a:t>
            </a:r>
            <a:r>
              <a:rPr lang="ko-KR" altLang="en-US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문제 정의</a:t>
            </a:r>
            <a:endParaRPr lang="en-US" altLang="ko-KR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0089DF35-010D-48FE-B880-5DE7922B65E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 algn="l"/>
            <a:r>
              <a:rPr lang="en-US" altLang="ko-KR" sz="3600" dirty="0"/>
              <a:t>SMS </a:t>
            </a:r>
            <a:r>
              <a:rPr lang="ko-KR" altLang="en-US" sz="3600" dirty="0"/>
              <a:t>데이터 셋을 데이터 마이닝 해서 해당 </a:t>
            </a:r>
            <a:r>
              <a:rPr lang="en-US" altLang="ko-KR" sz="3600" dirty="0"/>
              <a:t>SMS</a:t>
            </a:r>
            <a:r>
              <a:rPr lang="ko-KR" altLang="en-US" sz="3600" dirty="0"/>
              <a:t>가 </a:t>
            </a:r>
            <a:r>
              <a:rPr lang="en-US" altLang="ko-KR" sz="3600" dirty="0"/>
              <a:t>SPAM SMS</a:t>
            </a:r>
            <a:r>
              <a:rPr lang="ko-KR" altLang="en-US" sz="3600" dirty="0"/>
              <a:t>인지</a:t>
            </a:r>
            <a:r>
              <a:rPr lang="en-US" altLang="ko-KR" sz="3600" dirty="0"/>
              <a:t>, SPAM SMS</a:t>
            </a:r>
            <a:r>
              <a:rPr lang="ko-KR" altLang="en-US" sz="3600" dirty="0"/>
              <a:t>가 아닌지 판단하는 알고리즘 구현</a:t>
            </a:r>
          </a:p>
        </p:txBody>
      </p:sp>
    </p:spTree>
    <p:extLst>
      <p:ext uri="{BB962C8B-B14F-4D97-AF65-F5344CB8AC3E}">
        <p14:creationId xmlns:p14="http://schemas.microsoft.com/office/powerpoint/2010/main" val="156387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D9649-6F02-4372-ABC1-B443C3DD2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SMS(</a:t>
            </a:r>
            <a:r>
              <a:rPr lang="ko-KR" altLang="ko-KR" dirty="0"/>
              <a:t>문자</a:t>
            </a:r>
            <a:r>
              <a:rPr lang="en-US" altLang="ko-KR" dirty="0"/>
              <a:t>) Spam Data</a:t>
            </a:r>
            <a:r>
              <a:rPr lang="ko-KR" altLang="ko-KR" dirty="0"/>
              <a:t> </a:t>
            </a:r>
            <a:r>
              <a:rPr lang="en-US" altLang="ko-KR" dirty="0"/>
              <a:t>(</a:t>
            </a:r>
            <a:r>
              <a:rPr lang="ko-KR" altLang="ko-KR" dirty="0"/>
              <a:t>총 </a:t>
            </a:r>
            <a:r>
              <a:rPr lang="en-US" altLang="ko-KR" dirty="0"/>
              <a:t>5574</a:t>
            </a:r>
            <a:r>
              <a:rPr lang="ko-KR" altLang="ko-KR" dirty="0"/>
              <a:t>개</a:t>
            </a:r>
            <a:r>
              <a:rPr lang="en-US" altLang="ko-KR" dirty="0"/>
              <a:t>)</a:t>
            </a:r>
            <a:endParaRPr lang="ko-KR" altLang="ko-KR" dirty="0"/>
          </a:p>
          <a:p>
            <a:pPr marL="0" lvl="0" indent="0">
              <a:buNone/>
            </a:pPr>
            <a:r>
              <a:rPr lang="en-US" altLang="ko-KR" dirty="0"/>
              <a:t>	-&gt; Not SPAM Data : 4827</a:t>
            </a:r>
            <a:r>
              <a:rPr lang="ko-KR" altLang="ko-KR" dirty="0"/>
              <a:t>개 </a:t>
            </a:r>
            <a:r>
              <a:rPr lang="en-US" altLang="ko-KR" dirty="0"/>
              <a:t>(</a:t>
            </a:r>
            <a:r>
              <a:rPr lang="ko-KR" altLang="ko-KR" dirty="0"/>
              <a:t>약 </a:t>
            </a:r>
            <a:r>
              <a:rPr lang="en-US" altLang="ko-KR" dirty="0"/>
              <a:t>86.59%)</a:t>
            </a:r>
            <a:endParaRPr lang="ko-KR" altLang="ko-KR" dirty="0"/>
          </a:p>
          <a:p>
            <a:pPr marL="0" lvl="0" indent="0">
              <a:buNone/>
            </a:pPr>
            <a:r>
              <a:rPr lang="en-US" altLang="ko-KR" dirty="0"/>
              <a:t>	-&gt; Spam Data : 747</a:t>
            </a:r>
            <a:r>
              <a:rPr lang="ko-KR" altLang="ko-KR" dirty="0"/>
              <a:t>개 </a:t>
            </a:r>
            <a:r>
              <a:rPr lang="en-US" altLang="ko-KR" dirty="0"/>
              <a:t>(</a:t>
            </a:r>
            <a:r>
              <a:rPr lang="ko-KR" altLang="ko-KR" dirty="0"/>
              <a:t>약 </a:t>
            </a:r>
            <a:r>
              <a:rPr lang="en-US" altLang="ko-KR" dirty="0"/>
              <a:t>13.40%)</a:t>
            </a:r>
            <a:endParaRPr lang="ko-KR" altLang="ko-KR" dirty="0"/>
          </a:p>
          <a:p>
            <a:pPr lvl="0"/>
            <a:endParaRPr lang="en-US" altLang="ko-KR" dirty="0"/>
          </a:p>
          <a:p>
            <a:pPr lvl="0"/>
            <a:r>
              <a:rPr lang="ko-KR" altLang="ko-KR" dirty="0"/>
              <a:t>출처 </a:t>
            </a:r>
            <a:r>
              <a:rPr lang="en-US" altLang="ko-KR" dirty="0"/>
              <a:t>: </a:t>
            </a:r>
            <a:r>
              <a:rPr lang="en-US" altLang="ko-KR" u="sng" dirty="0">
                <a:hlinkClick r:id="rId2"/>
              </a:rPr>
              <a:t>https://archive.ics.uci.edu/ml/datasets/sms+spam+collection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B11F01-859A-4C98-9185-301E19990BE9}"/>
              </a:ext>
            </a:extLst>
          </p:cNvPr>
          <p:cNvSpPr/>
          <p:nvPr/>
        </p:nvSpPr>
        <p:spPr>
          <a:xfrm>
            <a:off x="0" y="375137"/>
            <a:ext cx="17299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2. </a:t>
            </a:r>
            <a:r>
              <a:rPr lang="ko-KR" altLang="en-US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 출처</a:t>
            </a:r>
            <a:endParaRPr lang="en-US" altLang="ko-KR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759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131BABD-ABAD-4708-B542-E522A3618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6858"/>
            <a:ext cx="7284928" cy="509134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C79EF50-2B32-4E94-AB8C-93A7C1DA6447}"/>
              </a:ext>
            </a:extLst>
          </p:cNvPr>
          <p:cNvSpPr/>
          <p:nvPr/>
        </p:nvSpPr>
        <p:spPr>
          <a:xfrm>
            <a:off x="0" y="375137"/>
            <a:ext cx="17299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2. </a:t>
            </a:r>
            <a:r>
              <a:rPr lang="ko-KR" altLang="en-US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 출처</a:t>
            </a:r>
            <a:endParaRPr lang="en-US" altLang="ko-KR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488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681507-C22A-4E0B-B3BF-589968025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dirty="0"/>
              <a:t>조건부 확률 및 </a:t>
            </a:r>
            <a:r>
              <a:rPr lang="ko-KR" altLang="ko-KR" dirty="0" err="1"/>
              <a:t>베이즈</a:t>
            </a:r>
            <a:r>
              <a:rPr lang="ko-KR" altLang="ko-KR" dirty="0"/>
              <a:t> 정리</a:t>
            </a:r>
          </a:p>
          <a:p>
            <a:pPr marL="0" lvl="0" indent="0">
              <a:buNone/>
            </a:pPr>
            <a:r>
              <a:rPr lang="en-US" altLang="ko-KR" dirty="0"/>
              <a:t>	-&gt; </a:t>
            </a:r>
            <a:r>
              <a:rPr lang="ko-KR" altLang="ko-KR" dirty="0"/>
              <a:t>특정 단어가 나올 경우 스팸일 확률</a:t>
            </a:r>
          </a:p>
          <a:p>
            <a:pPr lvl="0"/>
            <a:endParaRPr lang="en-US" altLang="ko-KR" dirty="0"/>
          </a:p>
          <a:p>
            <a:pPr lvl="0"/>
            <a:r>
              <a:rPr lang="ko-KR" altLang="ko-KR" dirty="0"/>
              <a:t>결합 분포 및 상관도 분석</a:t>
            </a:r>
          </a:p>
          <a:p>
            <a:pPr marL="0" lvl="0" indent="0">
              <a:buNone/>
            </a:pPr>
            <a:r>
              <a:rPr lang="en-US" altLang="ko-KR" dirty="0"/>
              <a:t>	-&gt;</a:t>
            </a:r>
            <a:r>
              <a:rPr lang="ko-KR" altLang="ko-KR" dirty="0"/>
              <a:t>특정 단어와 스팸의 연관성 비교</a:t>
            </a: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0B4D2C-E9F6-48EF-A363-F6BFB8022CC8}"/>
              </a:ext>
            </a:extLst>
          </p:cNvPr>
          <p:cNvSpPr/>
          <p:nvPr/>
        </p:nvSpPr>
        <p:spPr>
          <a:xfrm>
            <a:off x="0" y="375137"/>
            <a:ext cx="248978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ko-KR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활용하는  통계 도구</a:t>
            </a:r>
            <a:endParaRPr lang="en-US" altLang="ko-KR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31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98E0C-AD12-4476-82EE-0D2F9AD5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dirty="0"/>
              <a:t>특정 단어가 나왔을 경우 </a:t>
            </a:r>
            <a:r>
              <a:rPr lang="en-US" altLang="ko-KR" dirty="0"/>
              <a:t>Spam</a:t>
            </a:r>
            <a:r>
              <a:rPr lang="ko-KR" altLang="ko-KR" dirty="0"/>
              <a:t>일 확률</a:t>
            </a:r>
          </a:p>
          <a:p>
            <a:pPr lvl="0"/>
            <a:endParaRPr lang="en-US" altLang="ko-KR" dirty="0"/>
          </a:p>
          <a:p>
            <a:pPr lvl="0"/>
            <a:r>
              <a:rPr lang="ko-KR" altLang="ko-KR" dirty="0"/>
              <a:t>특정 단어가 나왔는데</a:t>
            </a:r>
            <a:r>
              <a:rPr lang="en-US" altLang="ko-KR" dirty="0"/>
              <a:t>, </a:t>
            </a:r>
            <a:r>
              <a:rPr lang="ko-KR" altLang="ko-KR" dirty="0"/>
              <a:t>또 다른 특정 단어가 나왔을 경우 </a:t>
            </a:r>
            <a:r>
              <a:rPr lang="en-US" altLang="ko-KR" dirty="0"/>
              <a:t>Spam</a:t>
            </a:r>
            <a:r>
              <a:rPr lang="ko-KR" altLang="ko-KR" dirty="0"/>
              <a:t>이 아닐 확률</a:t>
            </a: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EB5E21-1E4C-4929-B0F6-41BBDA7FBEAA}"/>
              </a:ext>
            </a:extLst>
          </p:cNvPr>
          <p:cNvSpPr/>
          <p:nvPr/>
        </p:nvSpPr>
        <p:spPr>
          <a:xfrm>
            <a:off x="0" y="375137"/>
            <a:ext cx="200728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altLang="ko-KR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연구 예상 결과</a:t>
            </a:r>
            <a:endParaRPr lang="en-US" altLang="ko-KR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5312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86</Words>
  <Application>Microsoft Office PowerPoint</Application>
  <PresentationFormat>와이드스크린</PresentationFormat>
  <Paragraphs>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임현</dc:creator>
  <cp:lastModifiedBy>LimHyun</cp:lastModifiedBy>
  <cp:revision>129</cp:revision>
  <dcterms:created xsi:type="dcterms:W3CDTF">2017-11-25T12:03:09Z</dcterms:created>
  <dcterms:modified xsi:type="dcterms:W3CDTF">2018-06-04T06:40:42Z</dcterms:modified>
</cp:coreProperties>
</file>