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0"/>
  </p:notesMasterIdLst>
  <p:sldIdLst>
    <p:sldId id="257" r:id="rId2"/>
    <p:sldId id="262" r:id="rId3"/>
    <p:sldId id="261" r:id="rId4"/>
    <p:sldId id="258" r:id="rId5"/>
    <p:sldId id="270" r:id="rId6"/>
    <p:sldId id="263" r:id="rId7"/>
    <p:sldId id="264" r:id="rId8"/>
    <p:sldId id="275" r:id="rId9"/>
    <p:sldId id="271" r:id="rId10"/>
    <p:sldId id="265" r:id="rId11"/>
    <p:sldId id="266" r:id="rId12"/>
    <p:sldId id="273" r:id="rId13"/>
    <p:sldId id="274" r:id="rId14"/>
    <p:sldId id="279" r:id="rId15"/>
    <p:sldId id="278" r:id="rId16"/>
    <p:sldId id="276" r:id="rId17"/>
    <p:sldId id="277" r:id="rId18"/>
    <p:sldId id="269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나눔스퀘어 Bold" panose="020B0600000101010101" pitchFamily="50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5460" y="883699"/>
            <a:ext cx="5516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l c</a:t>
            </a:r>
            <a:endParaRPr lang="ko-KR" altLang="en-US" sz="20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04677" y="3893847"/>
            <a:ext cx="3818246" cy="536149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음주운전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205A6E-825E-42B1-90B5-D3296214DE6D}"/>
              </a:ext>
            </a:extLst>
          </p:cNvPr>
          <p:cNvSpPr/>
          <p:nvPr/>
        </p:nvSpPr>
        <p:spPr>
          <a:xfrm>
            <a:off x="7334054" y="3762353"/>
            <a:ext cx="3918664" cy="2731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201311143 </a:t>
            </a:r>
            <a:r>
              <a:rPr lang="ko-KR" altLang="ko-KR" sz="2000" dirty="0">
                <a:solidFill>
                  <a:schemeClr val="tx1"/>
                </a:solidFill>
              </a:rPr>
              <a:t>컴퓨터과학과 이동재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201511054 </a:t>
            </a:r>
            <a:r>
              <a:rPr lang="ko-KR" altLang="ko-KR" sz="2000" dirty="0">
                <a:solidFill>
                  <a:schemeClr val="tx1"/>
                </a:solidFill>
              </a:rPr>
              <a:t>컴퓨터과학과 임</a:t>
            </a:r>
            <a:r>
              <a:rPr lang="en-US" altLang="ko-KR" sz="2000" dirty="0">
                <a:solidFill>
                  <a:schemeClr val="tx1"/>
                </a:solidFill>
              </a:rPr>
              <a:t>   </a:t>
            </a:r>
            <a:r>
              <a:rPr lang="ko-KR" altLang="ko-KR" sz="2000" dirty="0">
                <a:solidFill>
                  <a:schemeClr val="tx1"/>
                </a:solidFill>
              </a:rPr>
              <a:t>현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201611035 </a:t>
            </a:r>
            <a:r>
              <a:rPr lang="ko-KR" altLang="ko-KR" sz="2000" dirty="0">
                <a:solidFill>
                  <a:schemeClr val="tx1"/>
                </a:solidFill>
              </a:rPr>
              <a:t>컴퓨터과학과 </a:t>
            </a:r>
            <a:r>
              <a:rPr lang="ko-KR" altLang="ko-KR" sz="2000" dirty="0" err="1">
                <a:solidFill>
                  <a:schemeClr val="tx1"/>
                </a:solidFill>
              </a:rPr>
              <a:t>장연수</a:t>
            </a:r>
            <a:endParaRPr lang="ko-KR" altLang="ko-KR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201311166 </a:t>
            </a:r>
            <a:r>
              <a:rPr lang="ko-KR" altLang="ko-KR" sz="2000" dirty="0">
                <a:solidFill>
                  <a:schemeClr val="tx1"/>
                </a:solidFill>
              </a:rPr>
              <a:t>컴퓨터과학과 </a:t>
            </a:r>
            <a:r>
              <a:rPr lang="ko-KR" altLang="ko-KR" sz="2000" dirty="0" err="1">
                <a:solidFill>
                  <a:schemeClr val="tx1"/>
                </a:solidFill>
              </a:rPr>
              <a:t>전인종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IDEATE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EC4E74-EDD7-4730-8866-126AA44808EB}"/>
              </a:ext>
            </a:extLst>
          </p:cNvPr>
          <p:cNvSpPr txBox="1"/>
          <p:nvPr/>
        </p:nvSpPr>
        <p:spPr>
          <a:xfrm>
            <a:off x="1087625" y="1158823"/>
            <a:ext cx="3679212" cy="5126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혈중 알코올 농도 측정 장치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전과자 관리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재범률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44%)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강력한 처벌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술자리 지킴이 선정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음주 도장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스탬프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알코올 분해 신약 개발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자율 주행 자동차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VR, AR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이용한 술자리 회식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차키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카풀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어플리케이션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윈도우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D45163-9C48-48D3-82D2-A31994E8CC55}"/>
              </a:ext>
            </a:extLst>
          </p:cNvPr>
          <p:cNvSpPr txBox="1"/>
          <p:nvPr/>
        </p:nvSpPr>
        <p:spPr>
          <a:xfrm>
            <a:off x="1198436" y="437393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IDEATE</a:t>
            </a:r>
            <a:endParaRPr lang="ko-KR" altLang="en-US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7252E-F903-468B-9D7D-2E78DEE41D93}"/>
              </a:ext>
            </a:extLst>
          </p:cNvPr>
          <p:cNvSpPr txBox="1"/>
          <p:nvPr/>
        </p:nvSpPr>
        <p:spPr>
          <a:xfrm>
            <a:off x="488887" y="432958"/>
            <a:ext cx="7361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59D70-5C50-4E6E-99BF-9E575166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61" y="709957"/>
            <a:ext cx="4950536" cy="58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D45163-9C48-48D3-82D2-A31994E8CC55}"/>
              </a:ext>
            </a:extLst>
          </p:cNvPr>
          <p:cNvSpPr txBox="1"/>
          <p:nvPr/>
        </p:nvSpPr>
        <p:spPr>
          <a:xfrm>
            <a:off x="1198436" y="437393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IDEATE</a:t>
            </a:r>
            <a:endParaRPr lang="ko-KR" altLang="en-US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7252E-F903-468B-9D7D-2E78DEE41D93}"/>
              </a:ext>
            </a:extLst>
          </p:cNvPr>
          <p:cNvSpPr txBox="1"/>
          <p:nvPr/>
        </p:nvSpPr>
        <p:spPr>
          <a:xfrm>
            <a:off x="488887" y="432958"/>
            <a:ext cx="7361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F364A9-E5BB-4C4D-B327-0812E92369E7}"/>
              </a:ext>
            </a:extLst>
          </p:cNvPr>
          <p:cNvSpPr/>
          <p:nvPr/>
        </p:nvSpPr>
        <p:spPr>
          <a:xfrm>
            <a:off x="2264001" y="1405062"/>
            <a:ext cx="8288323" cy="1073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차키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0527A6-0E77-4D08-B262-522588C6F022}"/>
              </a:ext>
            </a:extLst>
          </p:cNvPr>
          <p:cNvSpPr/>
          <p:nvPr/>
        </p:nvSpPr>
        <p:spPr>
          <a:xfrm>
            <a:off x="2264001" y="3156264"/>
            <a:ext cx="8288323" cy="1073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카풀</a:t>
            </a:r>
            <a:r>
              <a:rPr lang="ko-KR" altLang="en-US" sz="48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어플리케이션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9E6EB9-D59F-4652-8FF3-7407DB68DD99}"/>
              </a:ext>
            </a:extLst>
          </p:cNvPr>
          <p:cNvSpPr/>
          <p:nvPr/>
        </p:nvSpPr>
        <p:spPr>
          <a:xfrm>
            <a:off x="2264001" y="4907466"/>
            <a:ext cx="8288323" cy="1073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윈도우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C9799-B424-401F-975E-B987AE0E50F9}"/>
              </a:ext>
            </a:extLst>
          </p:cNvPr>
          <p:cNvSpPr/>
          <p:nvPr/>
        </p:nvSpPr>
        <p:spPr>
          <a:xfrm>
            <a:off x="1486177" y="1480292"/>
            <a:ext cx="61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0E8CE6-6F1F-4039-8660-89BCA0121C83}"/>
              </a:ext>
            </a:extLst>
          </p:cNvPr>
          <p:cNvSpPr/>
          <p:nvPr/>
        </p:nvSpPr>
        <p:spPr>
          <a:xfrm>
            <a:off x="1486177" y="3231494"/>
            <a:ext cx="61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26F024-D4B6-4F8F-A4AA-BC7A12871C27}"/>
              </a:ext>
            </a:extLst>
          </p:cNvPr>
          <p:cNvSpPr/>
          <p:nvPr/>
        </p:nvSpPr>
        <p:spPr>
          <a:xfrm>
            <a:off x="1486177" y="4982698"/>
            <a:ext cx="61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389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D45163-9C48-48D3-82D2-A31994E8CC55}"/>
              </a:ext>
            </a:extLst>
          </p:cNvPr>
          <p:cNvSpPr txBox="1"/>
          <p:nvPr/>
        </p:nvSpPr>
        <p:spPr>
          <a:xfrm>
            <a:off x="1198436" y="437393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IDEATE</a:t>
            </a:r>
            <a:endParaRPr lang="ko-KR" altLang="en-US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7252E-F903-468B-9D7D-2E78DEE41D93}"/>
              </a:ext>
            </a:extLst>
          </p:cNvPr>
          <p:cNvSpPr txBox="1"/>
          <p:nvPr/>
        </p:nvSpPr>
        <p:spPr>
          <a:xfrm>
            <a:off x="488887" y="432958"/>
            <a:ext cx="7361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D63034-A824-4A47-9AE9-B56B5CCD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42" y="995826"/>
            <a:ext cx="10378684" cy="38911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E0C371-156B-4474-B592-160440D8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7" y="4886960"/>
            <a:ext cx="10427719" cy="18075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AA3BAB-FEA6-4CD1-85F6-F0A44C321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74" y="995826"/>
            <a:ext cx="10312485" cy="571723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F3FAD03-0B58-44C0-B919-93E6E587C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73" y="947424"/>
            <a:ext cx="10429089" cy="563625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76B092D-9D90-4FE2-8EE3-B408F5BB3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972" y="947420"/>
            <a:ext cx="10378684" cy="547318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AEA40CF-B3C1-481E-98F8-B53FAA4D6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601" y="971550"/>
            <a:ext cx="10427719" cy="561213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F70EF42-B016-4D9E-A5D2-DFD05D5A7C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531" y="971550"/>
            <a:ext cx="10427718" cy="561213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2C43FCD-8F02-492F-B65B-0E0923EC8F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858" y="928888"/>
            <a:ext cx="10378683" cy="563625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809E202-E940-467B-89CB-C6348C54A8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459" y="967343"/>
            <a:ext cx="10193421" cy="54959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B4D66DE-AD33-49BF-BEE0-0C15108CE5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120" y="928882"/>
            <a:ext cx="10017760" cy="553438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C5495C9-1147-4F22-A842-DE34EF80E4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9456" y="967340"/>
            <a:ext cx="10160751" cy="55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D45163-9C48-48D3-82D2-A31994E8CC55}"/>
              </a:ext>
            </a:extLst>
          </p:cNvPr>
          <p:cNvSpPr txBox="1"/>
          <p:nvPr/>
        </p:nvSpPr>
        <p:spPr>
          <a:xfrm>
            <a:off x="1975036" y="2939293"/>
            <a:ext cx="18133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기능설명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981075"/>
            <a:ext cx="474345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85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67" y="3988666"/>
            <a:ext cx="1199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 </a:t>
            </a:r>
            <a:r>
              <a:rPr lang="ko-KR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서버</a:t>
            </a:r>
            <a:endParaRPr lang="en-US" altLang="ko-KR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2000" b="1" dirty="0">
                <a:latin typeface="나눔스퀘어 ExtraBold" pitchFamily="50" charset="-127"/>
                <a:ea typeface="나눔스퀘어 ExtraBold" pitchFamily="50" charset="-127"/>
              </a:rPr>
              <a:t>소켓통신</a:t>
            </a:r>
            <a:endParaRPr lang="en-US" altLang="ko-KR" sz="2000" b="1" dirty="0">
              <a:latin typeface="나눔스퀘어 ExtraBold" pitchFamily="50" charset="-127"/>
              <a:ea typeface="나눔스퀘어 ExtraBold" pitchFamily="50" charset="-127"/>
            </a:endParaRPr>
          </a:p>
          <a:p>
            <a:endParaRPr lang="ko-KR" altLang="en-US" sz="2000" b="1" u="sng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6913" y="791092"/>
            <a:ext cx="32896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스마트키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차량 열기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/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닫기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시동 걸기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/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끄기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음주량 측정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들숨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날숨 측정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)</a:t>
            </a: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GPS</a:t>
            </a: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TTS, STT</a:t>
            </a:r>
          </a:p>
          <a:p>
            <a:r>
              <a:rPr lang="en-US" altLang="ko-KR" sz="2000" dirty="0">
                <a:latin typeface="나눔스퀘어 ExtraBold" pitchFamily="50" charset="-127"/>
                <a:ea typeface="나눔스퀘어 ExtraBold" pitchFamily="50" charset="-127"/>
              </a:rPr>
              <a:t>        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6518" y="2766013"/>
            <a:ext cx="15888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스마트폰</a:t>
            </a:r>
            <a:endParaRPr lang="en-US" altLang="ko-KR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음주일정관리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비상연락망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대리운전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TTS, STT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61373" y="4925256"/>
            <a:ext cx="2483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스마트 윈도우</a:t>
            </a:r>
            <a:endParaRPr lang="en-US" altLang="ko-KR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itchFamily="50" charset="-127"/>
                <a:ea typeface="나눔스퀘어 ExtraBold" pitchFamily="50" charset="-127"/>
              </a:rPr>
              <a:t>화면 경고 메시지 출력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960502" y="1531152"/>
            <a:ext cx="3909993" cy="1422400"/>
          </a:xfrm>
          <a:prstGeom prst="straightConnector1">
            <a:avLst/>
          </a:prstGeom>
          <a:ln w="1270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944707" y="3580031"/>
            <a:ext cx="3757593" cy="18534"/>
          </a:xfrm>
          <a:prstGeom prst="straightConnector1">
            <a:avLst/>
          </a:prstGeom>
          <a:ln w="1270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960502" y="4252388"/>
            <a:ext cx="3741798" cy="1440646"/>
          </a:xfrm>
          <a:prstGeom prst="straightConnector1">
            <a:avLst/>
          </a:prstGeom>
          <a:ln w="1270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9753">
            <a:off x="6108655" y="1145556"/>
            <a:ext cx="1144659" cy="122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838" y="2944742"/>
            <a:ext cx="793695" cy="130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95" y="5059065"/>
            <a:ext cx="1600706" cy="8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5" y="2996607"/>
            <a:ext cx="1199391" cy="99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01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D45163-9C48-48D3-82D2-A31994E8CC55}"/>
              </a:ext>
            </a:extLst>
          </p:cNvPr>
          <p:cNvSpPr txBox="1"/>
          <p:nvPr/>
        </p:nvSpPr>
        <p:spPr>
          <a:xfrm>
            <a:off x="2241735" y="2939293"/>
            <a:ext cx="1813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기대효과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498" y="962501"/>
            <a:ext cx="5678805" cy="470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86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F7252E-F903-468B-9D7D-2E78DEE41D93}"/>
              </a:ext>
            </a:extLst>
          </p:cNvPr>
          <p:cNvSpPr txBox="1"/>
          <p:nvPr/>
        </p:nvSpPr>
        <p:spPr>
          <a:xfrm>
            <a:off x="975462" y="1643082"/>
            <a:ext cx="972894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음주 운전 방지 → 음주 운전으로 인한 교통 사고율 및 사망률↓</a:t>
            </a:r>
            <a:endParaRPr lang="en-US" altLang="ko-KR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대리 운전 회사의 수익 증가 </a:t>
            </a:r>
            <a:r>
              <a:rPr lang="en-US" altLang="ko-KR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대리운전 버튼</a:t>
            </a:r>
            <a:r>
              <a:rPr lang="en-US" altLang="ko-KR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                                 </a:t>
            </a:r>
          </a:p>
          <a:p>
            <a:pPr marL="514350" indent="-514350">
              <a:buAutoNum type="arabicPeriod"/>
            </a:pPr>
            <a:endParaRPr lang="en-US" altLang="ko-KR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대중 교통 활성화</a:t>
            </a:r>
            <a:endParaRPr lang="en-US" altLang="ko-KR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음주 운전 공감대 확산</a:t>
            </a:r>
            <a:endParaRPr lang="en-US" altLang="ko-KR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65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Alc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5756" y="175121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65755" y="329819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EMPATHIZE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5356" y="175121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20614" y="329819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DEFINE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4956" y="175121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70214" y="329819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IDEATE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8718760-A8AC-4704-89C6-D5403FC0B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55" y="4214957"/>
            <a:ext cx="9600565" cy="26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 문제점 발견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0540" y="456247"/>
            <a:ext cx="381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사회 문제점 발견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102" y="423531"/>
            <a:ext cx="635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7625" y="1158823"/>
            <a:ext cx="3621504" cy="5572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늦게 귀가하는 사람의 안전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사이버 범죄 예방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독거 노인의 안전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흡연 해결책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졸음 운전 방지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과속 방지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장애인 배려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다문화 가정 배려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과음 해결책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음주 운전 방지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전기 절약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과소비 해결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FBF1F5-815E-4BEA-8432-A5CA27E4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107" y="1470587"/>
            <a:ext cx="5976598" cy="47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F0DB2A5-0DAD-4207-B917-7934D3AB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7" y="2407919"/>
            <a:ext cx="5600700" cy="3680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4134DC-7A02-4AF7-AA57-81200172726C}"/>
              </a:ext>
            </a:extLst>
          </p:cNvPr>
          <p:cNvSpPr txBox="1"/>
          <p:nvPr/>
        </p:nvSpPr>
        <p:spPr>
          <a:xfrm>
            <a:off x="4858618" y="2784227"/>
            <a:ext cx="64427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음주 운전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F831CF-2A2A-4E2B-91C7-01B2AAFB475C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EA0E79-7876-448B-B396-ED0D7473D061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9112B4-01DE-476B-BD75-AC1AADB2311F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B2B1B4-C731-4C4A-B999-EBC2E8A139C6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82D84A-6F4A-4199-97DB-0FACC09F8440}"/>
              </a:ext>
            </a:extLst>
          </p:cNvPr>
          <p:cNvSpPr txBox="1"/>
          <p:nvPr/>
        </p:nvSpPr>
        <p:spPr>
          <a:xfrm>
            <a:off x="1004034" y="1592375"/>
            <a:ext cx="6662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우리가 알아낸 문제는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EBA96-5FED-45B4-B6B8-513A4125B637}"/>
              </a:ext>
            </a:extLst>
          </p:cNvPr>
          <p:cNvSpPr txBox="1"/>
          <p:nvPr/>
        </p:nvSpPr>
        <p:spPr>
          <a:xfrm>
            <a:off x="460540" y="456247"/>
            <a:ext cx="381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사회 문제점 발견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355CF-17E8-45D5-9CBC-9AC1078A84FC}"/>
              </a:ext>
            </a:extLst>
          </p:cNvPr>
          <p:cNvSpPr txBox="1"/>
          <p:nvPr/>
        </p:nvSpPr>
        <p:spPr>
          <a:xfrm>
            <a:off x="511102" y="423531"/>
            <a:ext cx="635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EA09A-46EA-4D1C-A5E3-D4E00288BBB8}"/>
              </a:ext>
            </a:extLst>
          </p:cNvPr>
          <p:cNvSpPr txBox="1"/>
          <p:nvPr/>
        </p:nvSpPr>
        <p:spPr>
          <a:xfrm>
            <a:off x="6486045" y="5072354"/>
            <a:ext cx="4124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도로 위의 살인마</a:t>
            </a:r>
            <a:endParaRPr lang="en-US" altLang="ko-KR" sz="3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음주운전 처벌 후 재범 문제</a:t>
            </a:r>
            <a:endParaRPr lang="en-US" altLang="ko-KR" sz="3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75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정의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99851" y="437393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정의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8888" y="432958"/>
            <a:ext cx="736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ED6669-CD9A-4692-98AA-553A4183C991}"/>
              </a:ext>
            </a:extLst>
          </p:cNvPr>
          <p:cNvSpPr txBox="1"/>
          <p:nvPr/>
        </p:nvSpPr>
        <p:spPr>
          <a:xfrm>
            <a:off x="5955402" y="1405156"/>
            <a:ext cx="3211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Stakeholder</a:t>
            </a:r>
            <a:endParaRPr lang="ko-KR" altLang="en-US" sz="4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294760C-BAD8-492C-9BCD-55358C4C50FB}"/>
              </a:ext>
            </a:extLst>
          </p:cNvPr>
          <p:cNvCxnSpPr>
            <a:cxnSpLocks/>
          </p:cNvCxnSpPr>
          <p:nvPr/>
        </p:nvCxnSpPr>
        <p:spPr>
          <a:xfrm flipH="1">
            <a:off x="6046842" y="2564234"/>
            <a:ext cx="438744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C75807-E91D-4C2B-8220-02F87A96F63F}"/>
              </a:ext>
            </a:extLst>
          </p:cNvPr>
          <p:cNvSpPr txBox="1"/>
          <p:nvPr/>
        </p:nvSpPr>
        <p:spPr>
          <a:xfrm>
            <a:off x="5955402" y="2024555"/>
            <a:ext cx="4624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음주 운전자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가족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피해자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2D6CE2-2EFE-44EC-AB79-41BA2E5A8113}"/>
              </a:ext>
            </a:extLst>
          </p:cNvPr>
          <p:cNvSpPr txBox="1"/>
          <p:nvPr/>
        </p:nvSpPr>
        <p:spPr>
          <a:xfrm>
            <a:off x="5955402" y="2910481"/>
            <a:ext cx="2408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 to</a:t>
            </a:r>
            <a:endParaRPr lang="ko-KR" altLang="en-US" sz="4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3EB57F1-8F75-408F-ABBD-6A8D174E05CA}"/>
              </a:ext>
            </a:extLst>
          </p:cNvPr>
          <p:cNvCxnSpPr>
            <a:cxnSpLocks/>
          </p:cNvCxnSpPr>
          <p:nvPr/>
        </p:nvCxnSpPr>
        <p:spPr>
          <a:xfrm flipH="1">
            <a:off x="6057002" y="4074639"/>
            <a:ext cx="438744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F89FF5-7531-4EA7-AABA-A0C22C6C44B8}"/>
              </a:ext>
            </a:extLst>
          </p:cNvPr>
          <p:cNvSpPr txBox="1"/>
          <p:nvPr/>
        </p:nvSpPr>
        <p:spPr>
          <a:xfrm>
            <a:off x="5955402" y="3662896"/>
            <a:ext cx="5110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대리 운전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택시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자율 주행 자동차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강력한 처벌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64E0AC-D2D0-4D06-88AD-3D34B1A2AE88}"/>
              </a:ext>
            </a:extLst>
          </p:cNvPr>
          <p:cNvSpPr txBox="1"/>
          <p:nvPr/>
        </p:nvSpPr>
        <p:spPr>
          <a:xfrm>
            <a:off x="5955402" y="4445774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Because</a:t>
            </a:r>
            <a:endParaRPr lang="ko-KR" altLang="en-US" sz="4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BCD8292-7678-4058-A215-D5F02C758926}"/>
              </a:ext>
            </a:extLst>
          </p:cNvPr>
          <p:cNvCxnSpPr>
            <a:cxnSpLocks/>
          </p:cNvCxnSpPr>
          <p:nvPr/>
        </p:nvCxnSpPr>
        <p:spPr>
          <a:xfrm flipH="1">
            <a:off x="5955402" y="5513412"/>
            <a:ext cx="438744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9247C6-7CED-4EEA-812D-B22C3AFA63EB}"/>
              </a:ext>
            </a:extLst>
          </p:cNvPr>
          <p:cNvSpPr txBox="1"/>
          <p:nvPr/>
        </p:nvSpPr>
        <p:spPr>
          <a:xfrm>
            <a:off x="5955402" y="51524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3C09E-EC43-46FF-B770-E66C6515AAD1}"/>
              </a:ext>
            </a:extLst>
          </p:cNvPr>
          <p:cNvSpPr txBox="1"/>
          <p:nvPr/>
        </p:nvSpPr>
        <p:spPr>
          <a:xfrm>
            <a:off x="5955402" y="552689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[Insight]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육각형 34">
            <a:extLst>
              <a:ext uri="{FF2B5EF4-FFF2-40B4-BE49-F238E27FC236}">
                <a16:creationId xmlns:a16="http://schemas.microsoft.com/office/drawing/2014/main" id="{B01AF1ED-45F2-4C51-8CFF-E8D0F2B78F32}"/>
              </a:ext>
            </a:extLst>
          </p:cNvPr>
          <p:cNvSpPr/>
          <p:nvPr/>
        </p:nvSpPr>
        <p:spPr>
          <a:xfrm>
            <a:off x="1431628" y="1978043"/>
            <a:ext cx="3277532" cy="3142594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/>
              <a:t>Define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E6ACFE2-0DF7-458A-AF57-EC7D52CE0C3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2C32B64-208E-49C0-87CF-EA20570CEED7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B4A387-9EBB-4778-AC17-815DDA7A9FAF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7AB9C7-B8C7-426D-8EFD-BD1ADA0A916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D2468E-CF84-41BC-BB3D-7D22CB8686DD}"/>
              </a:ext>
            </a:extLst>
          </p:cNvPr>
          <p:cNvSpPr txBox="1"/>
          <p:nvPr/>
        </p:nvSpPr>
        <p:spPr>
          <a:xfrm>
            <a:off x="1099851" y="437393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정의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75077-EED2-4959-9C62-91CB9576B637}"/>
              </a:ext>
            </a:extLst>
          </p:cNvPr>
          <p:cNvSpPr txBox="1"/>
          <p:nvPr/>
        </p:nvSpPr>
        <p:spPr>
          <a:xfrm>
            <a:off x="488888" y="432958"/>
            <a:ext cx="736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174261-C613-4664-A457-E3177350D71A}"/>
              </a:ext>
            </a:extLst>
          </p:cNvPr>
          <p:cNvSpPr/>
          <p:nvPr/>
        </p:nvSpPr>
        <p:spPr>
          <a:xfrm>
            <a:off x="1099851" y="459006"/>
            <a:ext cx="9618949" cy="62059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2E18BB-415D-4C87-A992-0F67B1F07601}"/>
              </a:ext>
            </a:extLst>
          </p:cNvPr>
          <p:cNvSpPr/>
          <p:nvPr/>
        </p:nvSpPr>
        <p:spPr>
          <a:xfrm>
            <a:off x="2225040" y="1084821"/>
            <a:ext cx="7406640" cy="48767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32BA5CA-D402-4C1C-8751-7C25EF01E70E}"/>
              </a:ext>
            </a:extLst>
          </p:cNvPr>
          <p:cNvSpPr/>
          <p:nvPr/>
        </p:nvSpPr>
        <p:spPr>
          <a:xfrm>
            <a:off x="3680398" y="2306320"/>
            <a:ext cx="4387882" cy="2458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34C62C-470F-41B3-BC19-0B27E5EF0884}"/>
              </a:ext>
            </a:extLst>
          </p:cNvPr>
          <p:cNvCxnSpPr/>
          <p:nvPr/>
        </p:nvCxnSpPr>
        <p:spPr>
          <a:xfrm>
            <a:off x="10430892" y="15510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FF413B-9F5E-49F6-AC02-0B385D22D031}"/>
              </a:ext>
            </a:extLst>
          </p:cNvPr>
          <p:cNvSpPr txBox="1"/>
          <p:nvPr/>
        </p:nvSpPr>
        <p:spPr>
          <a:xfrm>
            <a:off x="5130800" y="589280"/>
            <a:ext cx="158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대리운전기사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498507-3830-4C65-B307-C4BCEB6EF354}"/>
              </a:ext>
            </a:extLst>
          </p:cNvPr>
          <p:cNvSpPr txBox="1"/>
          <p:nvPr/>
        </p:nvSpPr>
        <p:spPr>
          <a:xfrm>
            <a:off x="9819650" y="3059668"/>
            <a:ext cx="158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지인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7029B-4EC7-4884-BA36-D5E3D0161918}"/>
              </a:ext>
            </a:extLst>
          </p:cNvPr>
          <p:cNvSpPr txBox="1"/>
          <p:nvPr/>
        </p:nvSpPr>
        <p:spPr>
          <a:xfrm>
            <a:off x="3886210" y="5889012"/>
            <a:ext cx="158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72587C-1E46-4F17-B781-C5ABDD436C00}"/>
              </a:ext>
            </a:extLst>
          </p:cNvPr>
          <p:cNvSpPr txBox="1"/>
          <p:nvPr/>
        </p:nvSpPr>
        <p:spPr>
          <a:xfrm>
            <a:off x="2541238" y="2869371"/>
            <a:ext cx="158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동승자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3808FB-F00A-434A-B1E6-2648399C7CFA}"/>
              </a:ext>
            </a:extLst>
          </p:cNvPr>
          <p:cNvSpPr txBox="1"/>
          <p:nvPr/>
        </p:nvSpPr>
        <p:spPr>
          <a:xfrm>
            <a:off x="8316029" y="2765985"/>
            <a:ext cx="158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049B77-FF82-4C25-B63A-F901568E88F9}"/>
              </a:ext>
            </a:extLst>
          </p:cNvPr>
          <p:cNvSpPr txBox="1"/>
          <p:nvPr/>
        </p:nvSpPr>
        <p:spPr>
          <a:xfrm>
            <a:off x="6412198" y="5276397"/>
            <a:ext cx="158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피해자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04B88B-F9F6-40A5-B4EB-441A46046A1F}"/>
              </a:ext>
            </a:extLst>
          </p:cNvPr>
          <p:cNvSpPr txBox="1"/>
          <p:nvPr/>
        </p:nvSpPr>
        <p:spPr>
          <a:xfrm>
            <a:off x="5130800" y="3371333"/>
            <a:ext cx="158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음주운전자</a:t>
            </a:r>
          </a:p>
        </p:txBody>
      </p:sp>
    </p:spTree>
    <p:extLst>
      <p:ext uri="{BB962C8B-B14F-4D97-AF65-F5344CB8AC3E}">
        <p14:creationId xmlns:p14="http://schemas.microsoft.com/office/powerpoint/2010/main" val="175137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833A74B-386C-44B5-B09D-CF301DBD5D0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FB3D98-8C26-4128-84A6-35AECDD9C46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88922D0-3009-41D3-BA54-581BB5DCDF7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D13159-384B-4A6F-82B0-A9A91807826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91BC96-E807-4970-8F46-E5ECC4BA48F4}"/>
              </a:ext>
            </a:extLst>
          </p:cNvPr>
          <p:cNvSpPr txBox="1"/>
          <p:nvPr/>
        </p:nvSpPr>
        <p:spPr>
          <a:xfrm>
            <a:off x="1099851" y="437393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정의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807F-7C55-4109-A732-E0ABD6F4F436}"/>
              </a:ext>
            </a:extLst>
          </p:cNvPr>
          <p:cNvSpPr txBox="1"/>
          <p:nvPr/>
        </p:nvSpPr>
        <p:spPr>
          <a:xfrm>
            <a:off x="488888" y="432958"/>
            <a:ext cx="736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3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8BA38-F6DD-4816-9FB0-552617C18A9F}"/>
              </a:ext>
            </a:extLst>
          </p:cNvPr>
          <p:cNvSpPr txBox="1"/>
          <p:nvPr/>
        </p:nvSpPr>
        <p:spPr>
          <a:xfrm>
            <a:off x="4044527" y="456143"/>
            <a:ext cx="2236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Type :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음주 운전자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8B5E9-75A3-48DF-BCD1-406F6C427FD4}"/>
              </a:ext>
            </a:extLst>
          </p:cNvPr>
          <p:cNvSpPr txBox="1"/>
          <p:nvPr/>
        </p:nvSpPr>
        <p:spPr>
          <a:xfrm>
            <a:off x="4044527" y="935132"/>
            <a:ext cx="2694327" cy="189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Profile : </a:t>
            </a:r>
          </a:p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김성태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나이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40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 초반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성별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남자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0FC6FE1-32EA-4D97-B9B5-1BAB1EE7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1" y="3473790"/>
            <a:ext cx="3240000" cy="29088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1DAD34E-0FC2-4EAC-B419-4056F1B45218}"/>
              </a:ext>
            </a:extLst>
          </p:cNvPr>
          <p:cNvSpPr txBox="1"/>
          <p:nvPr/>
        </p:nvSpPr>
        <p:spPr>
          <a:xfrm>
            <a:off x="1400722" y="2996736"/>
            <a:ext cx="14116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Life style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DF08BA6-BC9A-47E2-9EFA-73DEF66D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522" y="3473790"/>
            <a:ext cx="3607053" cy="29088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75054CF-A62E-4C87-8679-BC1260DFAF9C}"/>
              </a:ext>
            </a:extLst>
          </p:cNvPr>
          <p:cNvSpPr txBox="1"/>
          <p:nvPr/>
        </p:nvSpPr>
        <p:spPr>
          <a:xfrm>
            <a:off x="5054948" y="3012443"/>
            <a:ext cx="14093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Behavior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F40FC60-6C35-4613-8D7A-8DA8E8D9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213" y="3473790"/>
            <a:ext cx="4021388" cy="29088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9192AB2-DA77-4725-86C6-9A6739576157}"/>
              </a:ext>
            </a:extLst>
          </p:cNvPr>
          <p:cNvSpPr txBox="1"/>
          <p:nvPr/>
        </p:nvSpPr>
        <p:spPr>
          <a:xfrm>
            <a:off x="9107496" y="3006432"/>
            <a:ext cx="10522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ì¬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5A71925E-DC32-4DC4-B1E8-62DB49D9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5" y="1078346"/>
            <a:ext cx="2442515" cy="182475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14C4D21-0E3E-44EB-A0B0-CC20610DD5A5}"/>
              </a:ext>
            </a:extLst>
          </p:cNvPr>
          <p:cNvSpPr txBox="1"/>
          <p:nvPr/>
        </p:nvSpPr>
        <p:spPr>
          <a:xfrm>
            <a:off x="6807705" y="1385148"/>
            <a:ext cx="4132221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175cm</a:t>
            </a:r>
          </a:p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몸무게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88kg (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복부 비만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범죄 경력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음주 운전 전과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52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308</Words>
  <Application>Microsoft Office PowerPoint</Application>
  <PresentationFormat>와이드스크린</PresentationFormat>
  <Paragraphs>121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나눔스퀘어 ExtraBold</vt:lpstr>
      <vt:lpstr>나눔스퀘어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이동재</cp:lastModifiedBy>
  <cp:revision>67</cp:revision>
  <dcterms:created xsi:type="dcterms:W3CDTF">2017-05-29T09:12:16Z</dcterms:created>
  <dcterms:modified xsi:type="dcterms:W3CDTF">2018-12-05T12:05:49Z</dcterms:modified>
</cp:coreProperties>
</file>