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BF49E-C34F-4897-96CF-4FB1D0F5B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EC0781-8161-47DC-9DAC-FB7E3B169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10779-A87F-4BC9-AACB-AE958F83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28A-D967-4789-91F1-8A6DB208481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2277D-0EB0-416D-BD30-E7600F2E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98D4C-9656-468C-9132-9AC7B63E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4B70-A49F-4677-85CC-3A3AE7687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71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C19-1BFD-45BE-BCCE-36C12350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D3E68C-1CBD-409B-95CC-94F29AB3E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7DE78-5730-40D4-9246-7D8536C0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28A-D967-4789-91F1-8A6DB208481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4432-4FD9-491B-A07F-B4F7F3D0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851CA-D597-4399-8A13-9302B7FC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4B70-A49F-4677-85CC-3A3AE7687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2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9BD5A0-17B0-42E4-98EF-B221FDD82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2020A-F95D-4FE5-A7B0-4615F144A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130F8-6B62-4F25-90D1-0054C480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28A-D967-4789-91F1-8A6DB208481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3E8A4-CDC3-434C-B191-B31840A9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5AFB2-0CD5-4619-9EC4-B2A2958F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4B70-A49F-4677-85CC-3A3AE7687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44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2522B-621F-4D9A-920D-57A23E71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4D8BE-49D6-4939-90A9-99450787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EA558-645C-4F42-B2F4-143E414C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28A-D967-4789-91F1-8A6DB208481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57EFF-DD5D-426A-8C5F-41AF0EE5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1B283-6FC4-473E-81EE-D06B3FE3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4B70-A49F-4677-85CC-3A3AE7687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C180B-5B93-4D4F-AF3F-3D46FBC6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DA701C-4087-4DA4-B17B-160941360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12F7C-B463-4334-A871-CDABEDE4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28A-D967-4789-91F1-8A6DB208481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F92F8-94E0-409C-8198-87DCD259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2E29F-977F-466C-98A5-BABAC67F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4B70-A49F-4677-85CC-3A3AE7687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8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3C7A3-CFA2-478F-AEA4-A325AAD5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316C1-7BA6-4DAD-85FB-8D296A71F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C29E16-60A9-4EAC-8A86-13CBC996B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9DAFD-3E8D-4657-BDF1-3A5D099F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28A-D967-4789-91F1-8A6DB208481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E1533-47B1-4E2D-9987-99925824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FC663-3641-4A8F-92AF-DA828297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4B70-A49F-4677-85CC-3A3AE7687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3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D62EA-498D-46FE-9B06-6F64B053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6474C-5F8B-4E54-84D8-908A0D470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E51AC-A09D-4961-9FF1-234F7304F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FA6CFD-D2A5-444E-A085-595B7CBEE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3E0251-2028-481A-833C-1569EA3FA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3BC499-F086-4213-9CAC-A590CB47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28A-D967-4789-91F1-8A6DB208481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130D34-5443-4567-9921-CA7B7DDD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87094E-A3D9-4D9E-BE9E-4401DB06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4B70-A49F-4677-85CC-3A3AE7687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20B86-2610-4EBC-9E2C-2EAE36AF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21152B-E5B9-4E6B-A901-74E763F4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28A-D967-4789-91F1-8A6DB208481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4EB7CD-A724-46EE-A4AB-188D817A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9726FF-352D-4581-BE42-98D1A31D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4B70-A49F-4677-85CC-3A3AE7687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85D511-82C7-4E7F-8F42-2D5590F2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28A-D967-4789-91F1-8A6DB208481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D43A48-91D9-495A-809D-BABCDEAC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9E547C-9CDD-481A-83C7-93DEEAE3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4B70-A49F-4677-85CC-3A3AE7687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2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24BE6-FF77-4FAC-AD0C-EFA2F6ED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7FC27-2282-4A14-BC2D-B0A3B1A5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DF1B6-C072-421B-A2E3-223DB8721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0219D-2F12-45CF-9DC1-5C8CF41A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28A-D967-4789-91F1-8A6DB208481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75D4A-D6A3-4217-A970-E5EE24BE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7F84E2-5D9C-457B-8DF8-264FCDB3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4B70-A49F-4677-85CC-3A3AE7687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4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36A8D-C857-4B33-BC58-15E82F23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E77F61-29FB-4AAD-953A-B1DCDEB21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3D61E-2D3D-4328-AB67-DD073BA01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5731F-8CD7-4D44-8537-D40F7C3A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28A-D967-4789-91F1-8A6DB208481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F5BAC-428B-4FC1-8260-4DC8F1D5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5681E-94D9-4A0E-8554-4256D9E3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4B70-A49F-4677-85CC-3A3AE7687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6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49114-2F88-482F-9844-060ED377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A4E21-BE7F-406D-BCE5-A7B151BB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27EF8-7FED-433F-8900-80AE2C5BC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228A-D967-4789-91F1-8A6DB208481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454FB-6C04-41EF-8515-49FA8EE9F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1AC15-839B-4AE6-8875-93593520C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04B70-A49F-4677-85CC-3A3AE7687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4901DE-DF4B-4BBB-8D03-C9485486F8D3}"/>
              </a:ext>
            </a:extLst>
          </p:cNvPr>
          <p:cNvSpPr txBox="1"/>
          <p:nvPr/>
        </p:nvSpPr>
        <p:spPr>
          <a:xfrm>
            <a:off x="612396" y="431865"/>
            <a:ext cx="3315331" cy="5994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아이디어 목록들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늦게 귀가하는 사람의 안전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사이버 범죄 예방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독거 노인의 안전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흡연 해결책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졸음 운전 방지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과속 방지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장애인 배려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다문화 </a:t>
            </a:r>
            <a:r>
              <a:rPr lang="ko-KR" altLang="en-US" dirty="0" err="1"/>
              <a:t>갖어</a:t>
            </a:r>
            <a:r>
              <a:rPr lang="ko-KR" altLang="en-US" dirty="0"/>
              <a:t> 배려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음주 해결책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음주 운전 방지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전기 절약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과소비 해결</a:t>
            </a:r>
          </a:p>
        </p:txBody>
      </p:sp>
    </p:spTree>
    <p:extLst>
      <p:ext uri="{BB962C8B-B14F-4D97-AF65-F5344CB8AC3E}">
        <p14:creationId xmlns:p14="http://schemas.microsoft.com/office/powerpoint/2010/main" val="200265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ED0CAF-E045-4443-A0A5-7F6B77025E56}"/>
              </a:ext>
            </a:extLst>
          </p:cNvPr>
          <p:cNvSpPr txBox="1"/>
          <p:nvPr/>
        </p:nvSpPr>
        <p:spPr>
          <a:xfrm>
            <a:off x="1308683" y="755009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우리가 알아낸 문제는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B90B9-C0EA-4CEF-A4D0-BB3161ACE9D9}"/>
              </a:ext>
            </a:extLst>
          </p:cNvPr>
          <p:cNvSpPr txBox="1"/>
          <p:nvPr/>
        </p:nvSpPr>
        <p:spPr>
          <a:xfrm>
            <a:off x="1308683" y="4991449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입니다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77AD60-2A33-4CA1-8497-7C6435026E8E}"/>
              </a:ext>
            </a:extLst>
          </p:cNvPr>
          <p:cNvSpPr/>
          <p:nvPr/>
        </p:nvSpPr>
        <p:spPr>
          <a:xfrm>
            <a:off x="1308683" y="1339783"/>
            <a:ext cx="8439324" cy="365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b="1" dirty="0">
                <a:solidFill>
                  <a:schemeClr val="tx1"/>
                </a:solidFill>
              </a:rPr>
              <a:t>음주 운전</a:t>
            </a:r>
          </a:p>
        </p:txBody>
      </p:sp>
    </p:spTree>
    <p:extLst>
      <p:ext uri="{BB962C8B-B14F-4D97-AF65-F5344CB8AC3E}">
        <p14:creationId xmlns:p14="http://schemas.microsoft.com/office/powerpoint/2010/main" val="344898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0E94E6-7A1B-4F42-B21B-78FA2FD1DD0C}"/>
              </a:ext>
            </a:extLst>
          </p:cNvPr>
          <p:cNvSpPr/>
          <p:nvPr/>
        </p:nvSpPr>
        <p:spPr>
          <a:xfrm>
            <a:off x="989900" y="1040235"/>
            <a:ext cx="9487949" cy="1744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D69A0-20FC-442F-B3DB-2FE39919FFEE}"/>
              </a:ext>
            </a:extLst>
          </p:cNvPr>
          <p:cNvSpPr txBox="1"/>
          <p:nvPr/>
        </p:nvSpPr>
        <p:spPr>
          <a:xfrm>
            <a:off x="989900" y="578570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문제란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C9C98D-D0A0-4273-906E-F271E60FE540}"/>
              </a:ext>
            </a:extLst>
          </p:cNvPr>
          <p:cNvSpPr/>
          <p:nvPr/>
        </p:nvSpPr>
        <p:spPr>
          <a:xfrm>
            <a:off x="989900" y="4534520"/>
            <a:ext cx="9487949" cy="1744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84529-E924-4E20-8AE7-8F546659B13F}"/>
              </a:ext>
            </a:extLst>
          </p:cNvPr>
          <p:cNvSpPr txBox="1"/>
          <p:nvPr/>
        </p:nvSpPr>
        <p:spPr>
          <a:xfrm>
            <a:off x="989900" y="4072855"/>
            <a:ext cx="1555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Problem?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271ED-908D-458C-AF31-F89F4AEA2F6B}"/>
              </a:ext>
            </a:extLst>
          </p:cNvPr>
          <p:cNvSpPr txBox="1"/>
          <p:nvPr/>
        </p:nvSpPr>
        <p:spPr>
          <a:xfrm>
            <a:off x="5447577" y="3198167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vs.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682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>
            <a:extLst>
              <a:ext uri="{FF2B5EF4-FFF2-40B4-BE49-F238E27FC236}">
                <a16:creationId xmlns:a16="http://schemas.microsoft.com/office/drawing/2014/main" id="{57325C22-9103-4806-B90D-B418BA1B96D2}"/>
              </a:ext>
            </a:extLst>
          </p:cNvPr>
          <p:cNvSpPr/>
          <p:nvPr/>
        </p:nvSpPr>
        <p:spPr>
          <a:xfrm>
            <a:off x="1350628" y="1963023"/>
            <a:ext cx="2715014" cy="2340529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Define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6F08B-1B69-4DC2-9A16-C8A92E49BBB7}"/>
              </a:ext>
            </a:extLst>
          </p:cNvPr>
          <p:cNvSpPr txBox="1"/>
          <p:nvPr/>
        </p:nvSpPr>
        <p:spPr>
          <a:xfrm>
            <a:off x="4065642" y="1008916"/>
            <a:ext cx="249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Stakeholder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29E990F-E577-4EEE-8F26-C0DDD0711506}"/>
              </a:ext>
            </a:extLst>
          </p:cNvPr>
          <p:cNvCxnSpPr>
            <a:cxnSpLocks/>
          </p:cNvCxnSpPr>
          <p:nvPr/>
        </p:nvCxnSpPr>
        <p:spPr>
          <a:xfrm flipH="1">
            <a:off x="4065642" y="1954634"/>
            <a:ext cx="438744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4D7FD1-4E4B-4B75-9594-BA41749F1105}"/>
              </a:ext>
            </a:extLst>
          </p:cNvPr>
          <p:cNvSpPr txBox="1"/>
          <p:nvPr/>
        </p:nvSpPr>
        <p:spPr>
          <a:xfrm>
            <a:off x="4065642" y="1593691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음주 운전자</a:t>
            </a:r>
            <a:r>
              <a:rPr lang="en-US" altLang="ko-KR" dirty="0"/>
              <a:t>, </a:t>
            </a:r>
            <a:r>
              <a:rPr lang="ko-KR" altLang="en-US" sz="1400" dirty="0"/>
              <a:t>경찰</a:t>
            </a:r>
            <a:r>
              <a:rPr lang="en-US" altLang="ko-KR" sz="1400" dirty="0"/>
              <a:t>, </a:t>
            </a:r>
            <a:r>
              <a:rPr lang="ko-KR" altLang="en-US" sz="1400" dirty="0"/>
              <a:t>가족</a:t>
            </a:r>
            <a:r>
              <a:rPr lang="en-US" altLang="ko-KR" sz="1400" dirty="0"/>
              <a:t>, </a:t>
            </a:r>
            <a:r>
              <a:rPr lang="ko-KR" altLang="en-US" sz="1400" dirty="0"/>
              <a:t>피해자</a:t>
            </a:r>
            <a:r>
              <a:rPr lang="en-US" altLang="ko-KR" sz="1400" dirty="0"/>
              <a:t>, </a:t>
            </a:r>
            <a:r>
              <a:rPr lang="ko-KR" altLang="en-US" sz="1400" dirty="0"/>
              <a:t>지인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EBEC5-79CC-462D-B827-9AEAF1B687B2}"/>
              </a:ext>
            </a:extLst>
          </p:cNvPr>
          <p:cNvSpPr txBox="1"/>
          <p:nvPr/>
        </p:nvSpPr>
        <p:spPr>
          <a:xfrm>
            <a:off x="4065642" y="2514241"/>
            <a:ext cx="188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needs to</a:t>
            </a:r>
            <a:endParaRPr lang="ko-KR" altLang="en-US" sz="3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5B0D7-CE45-4034-B566-B8FBD87F5A71}"/>
              </a:ext>
            </a:extLst>
          </p:cNvPr>
          <p:cNvCxnSpPr>
            <a:cxnSpLocks/>
          </p:cNvCxnSpPr>
          <p:nvPr/>
        </p:nvCxnSpPr>
        <p:spPr>
          <a:xfrm flipH="1">
            <a:off x="4065642" y="3459959"/>
            <a:ext cx="438744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C7C20C-D599-43EC-B60A-FCF32A3CE5AD}"/>
              </a:ext>
            </a:extLst>
          </p:cNvPr>
          <p:cNvSpPr txBox="1"/>
          <p:nvPr/>
        </p:nvSpPr>
        <p:spPr>
          <a:xfrm>
            <a:off x="4065642" y="3099016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대리 운전</a:t>
            </a:r>
            <a:r>
              <a:rPr lang="en-US" altLang="ko-KR" dirty="0"/>
              <a:t>, </a:t>
            </a:r>
            <a:r>
              <a:rPr lang="ko-KR" altLang="en-US" sz="1400" dirty="0"/>
              <a:t>자율 주행 자동차</a:t>
            </a:r>
            <a:r>
              <a:rPr lang="en-US" altLang="ko-KR" sz="1400" dirty="0"/>
              <a:t>, </a:t>
            </a:r>
            <a:r>
              <a:rPr lang="ko-KR" altLang="en-US" sz="1400" dirty="0"/>
              <a:t>강력한 처벌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E120D3-BE17-4B41-886B-3809DC654230}"/>
              </a:ext>
            </a:extLst>
          </p:cNvPr>
          <p:cNvSpPr txBox="1"/>
          <p:nvPr/>
        </p:nvSpPr>
        <p:spPr>
          <a:xfrm>
            <a:off x="4065642" y="4019054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because</a:t>
            </a:r>
            <a:endParaRPr lang="ko-KR" altLang="en-US" sz="32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DCF1E95-7644-4658-A4BE-F664BB2B1974}"/>
              </a:ext>
            </a:extLst>
          </p:cNvPr>
          <p:cNvCxnSpPr>
            <a:cxnSpLocks/>
          </p:cNvCxnSpPr>
          <p:nvPr/>
        </p:nvCxnSpPr>
        <p:spPr>
          <a:xfrm flipH="1">
            <a:off x="4065642" y="4964772"/>
            <a:ext cx="438744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E3F382-5CE2-485A-A892-82ACC2382818}"/>
              </a:ext>
            </a:extLst>
          </p:cNvPr>
          <p:cNvSpPr txBox="1"/>
          <p:nvPr/>
        </p:nvSpPr>
        <p:spPr>
          <a:xfrm>
            <a:off x="4065642" y="460382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E71236-D027-4E65-BC54-938D2A6A317B}"/>
              </a:ext>
            </a:extLst>
          </p:cNvPr>
          <p:cNvSpPr txBox="1"/>
          <p:nvPr/>
        </p:nvSpPr>
        <p:spPr>
          <a:xfrm>
            <a:off x="4065642" y="4978257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[Insight]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748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2B8726-B926-4C41-8DFE-C85BA0CD29B0}"/>
              </a:ext>
            </a:extLst>
          </p:cNvPr>
          <p:cNvSpPr txBox="1"/>
          <p:nvPr/>
        </p:nvSpPr>
        <p:spPr>
          <a:xfrm>
            <a:off x="2659309" y="528506"/>
            <a:ext cx="212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 : </a:t>
            </a:r>
            <a:r>
              <a:rPr lang="ko-KR" altLang="en-US" dirty="0"/>
              <a:t>음주 운전자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2B37F7-2CB4-4FD0-9282-4E349472F85F}"/>
              </a:ext>
            </a:extLst>
          </p:cNvPr>
          <p:cNvSpPr/>
          <p:nvPr/>
        </p:nvSpPr>
        <p:spPr>
          <a:xfrm>
            <a:off x="697700" y="528506"/>
            <a:ext cx="1800000" cy="2215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AC3404-3FCA-4510-95DC-A91618DDE9A3}"/>
              </a:ext>
            </a:extLst>
          </p:cNvPr>
          <p:cNvSpPr txBox="1"/>
          <p:nvPr/>
        </p:nvSpPr>
        <p:spPr>
          <a:xfrm>
            <a:off x="2659309" y="897838"/>
            <a:ext cx="376032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Profile : </a:t>
            </a:r>
          </a:p>
          <a:p>
            <a:pPr marL="72000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이름 </a:t>
            </a:r>
            <a:r>
              <a:rPr lang="en-US" altLang="ko-KR" sz="1600" dirty="0"/>
              <a:t>: </a:t>
            </a:r>
            <a:r>
              <a:rPr lang="ko-KR" altLang="en-US" sz="1600" dirty="0"/>
              <a:t>김성태</a:t>
            </a:r>
            <a:endParaRPr lang="en-US" altLang="ko-KR" sz="1600" dirty="0"/>
          </a:p>
          <a:p>
            <a:pPr marL="72000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나이 </a:t>
            </a:r>
            <a:r>
              <a:rPr lang="en-US" altLang="ko-KR" sz="1600" dirty="0"/>
              <a:t>: 40</a:t>
            </a:r>
            <a:r>
              <a:rPr lang="ko-KR" altLang="en-US" sz="1600" dirty="0"/>
              <a:t>대 초반</a:t>
            </a:r>
            <a:endParaRPr lang="en-US" altLang="ko-KR" sz="1600" dirty="0"/>
          </a:p>
          <a:p>
            <a:pPr marL="72000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성별 </a:t>
            </a:r>
            <a:r>
              <a:rPr lang="en-US" altLang="ko-KR" sz="1600" dirty="0"/>
              <a:t>: </a:t>
            </a:r>
            <a:r>
              <a:rPr lang="ko-KR" altLang="en-US" sz="1600" dirty="0"/>
              <a:t>남자</a:t>
            </a:r>
            <a:endParaRPr lang="en-US" altLang="ko-KR" sz="1600" dirty="0"/>
          </a:p>
          <a:p>
            <a:pPr marL="72000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키 </a:t>
            </a:r>
            <a:r>
              <a:rPr lang="en-US" altLang="ko-KR" sz="1600" dirty="0"/>
              <a:t>: 175cm</a:t>
            </a:r>
          </a:p>
          <a:p>
            <a:pPr marL="72000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몸무게 </a:t>
            </a:r>
            <a:r>
              <a:rPr lang="en-US" altLang="ko-KR" sz="1600" dirty="0"/>
              <a:t>: 88kg (</a:t>
            </a:r>
            <a:r>
              <a:rPr lang="ko-KR" altLang="en-US" sz="1600" dirty="0"/>
              <a:t>복부 비만</a:t>
            </a:r>
            <a:r>
              <a:rPr lang="en-US" altLang="ko-KR" sz="1600" dirty="0"/>
              <a:t>)</a:t>
            </a:r>
          </a:p>
          <a:p>
            <a:pPr marL="72000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범죄 경력 </a:t>
            </a:r>
            <a:r>
              <a:rPr lang="en-US" altLang="ko-KR" sz="1600" dirty="0"/>
              <a:t>: </a:t>
            </a:r>
            <a:r>
              <a:rPr lang="ko-KR" altLang="en-US" sz="1600" dirty="0"/>
              <a:t>음주 운전 전과 </a:t>
            </a:r>
            <a:r>
              <a:rPr lang="en-US" altLang="ko-KR" sz="1600" dirty="0"/>
              <a:t>2</a:t>
            </a:r>
            <a:r>
              <a:rPr lang="ko-KR" altLang="en-US" sz="1600" dirty="0"/>
              <a:t>범</a:t>
            </a:r>
            <a:endParaRPr lang="en-US" altLang="ko-KR" sz="16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D08DA8-A389-4BD7-9952-776812FA1F70}"/>
              </a:ext>
            </a:extLst>
          </p:cNvPr>
          <p:cNvSpPr/>
          <p:nvPr/>
        </p:nvSpPr>
        <p:spPr>
          <a:xfrm>
            <a:off x="697699" y="3357694"/>
            <a:ext cx="3386069" cy="3240000"/>
          </a:xfrm>
          <a:prstGeom prst="roundRect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Life Style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09:00 – </a:t>
            </a:r>
            <a:r>
              <a:rPr lang="ko-KR" altLang="en-US" sz="1400" dirty="0">
                <a:solidFill>
                  <a:schemeClr val="tx1"/>
                </a:solidFill>
              </a:rPr>
              <a:t>기상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10:00 – </a:t>
            </a:r>
            <a:r>
              <a:rPr lang="ko-KR" altLang="en-US" sz="1400" dirty="0">
                <a:solidFill>
                  <a:schemeClr val="tx1"/>
                </a:solidFill>
              </a:rPr>
              <a:t>출근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12:00 – </a:t>
            </a:r>
            <a:r>
              <a:rPr lang="ko-KR" altLang="en-US" sz="1400" dirty="0">
                <a:solidFill>
                  <a:schemeClr val="tx1"/>
                </a:solidFill>
              </a:rPr>
              <a:t>점심 식사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14:00 – </a:t>
            </a:r>
            <a:r>
              <a:rPr lang="ko-KR" altLang="en-US" sz="1400" dirty="0">
                <a:solidFill>
                  <a:schemeClr val="tx1"/>
                </a:solidFill>
              </a:rPr>
              <a:t>영업 준비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18:00 – </a:t>
            </a:r>
            <a:r>
              <a:rPr lang="ko-KR" altLang="en-US" sz="1400" dirty="0">
                <a:solidFill>
                  <a:schemeClr val="tx1"/>
                </a:solidFill>
              </a:rPr>
              <a:t>영업 시작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19:00 – </a:t>
            </a:r>
            <a:r>
              <a:rPr lang="ko-KR" altLang="en-US" sz="1400" dirty="0">
                <a:solidFill>
                  <a:schemeClr val="tx1"/>
                </a:solidFill>
              </a:rPr>
              <a:t>거래처와의 저녁 식사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21:00 – 2</a:t>
            </a:r>
            <a:r>
              <a:rPr lang="ko-KR" altLang="en-US" sz="1400" dirty="0">
                <a:solidFill>
                  <a:schemeClr val="tx1"/>
                </a:solidFill>
              </a:rPr>
              <a:t>차 술자리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24:00 – 3</a:t>
            </a:r>
            <a:r>
              <a:rPr lang="ko-KR" altLang="en-US" sz="1400" dirty="0">
                <a:solidFill>
                  <a:schemeClr val="tx1"/>
                </a:solidFill>
              </a:rPr>
              <a:t>차 노래방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02:00 – </a:t>
            </a:r>
            <a:r>
              <a:rPr lang="ko-KR" altLang="en-US" sz="1400" dirty="0">
                <a:solidFill>
                  <a:schemeClr val="tx1"/>
                </a:solidFill>
              </a:rPr>
              <a:t>퇴근 및 귀가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27ACF25-67A1-46CB-8002-77243460BF10}"/>
              </a:ext>
            </a:extLst>
          </p:cNvPr>
          <p:cNvSpPr/>
          <p:nvPr/>
        </p:nvSpPr>
        <p:spPr>
          <a:xfrm>
            <a:off x="4247912" y="3357694"/>
            <a:ext cx="3386069" cy="3240000"/>
          </a:xfrm>
          <a:prstGeom prst="roundRect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Behavior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귀찮음이 많아 항상 차를 가지고 다님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운전에 대한 자신감이 있음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주량이 강해서 술 취한 것이 티가 나지 않음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영업 특성 상 주 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ko-KR" altLang="en-US" sz="1100" dirty="0">
                <a:solidFill>
                  <a:schemeClr val="tx1"/>
                </a:solidFill>
              </a:rPr>
              <a:t>회 늦게까지 술자리를 가짐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음주 운전 경력이 많아 대수롭지 않게 생각함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과음을 즐겨함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잦은 술자리로 만성 피로에 시달림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자금난으로 돈 지출을 아낌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E284EC-4B71-4755-8089-DE57BEF3E562}"/>
              </a:ext>
            </a:extLst>
          </p:cNvPr>
          <p:cNvSpPr/>
          <p:nvPr/>
        </p:nvSpPr>
        <p:spPr>
          <a:xfrm>
            <a:off x="7798125" y="3357694"/>
            <a:ext cx="3386069" cy="3240000"/>
          </a:xfrm>
          <a:prstGeom prst="roundRect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Needs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음주 운전 방지 시스템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대리 운전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경찰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회사의 교통비 지원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준법 정신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택시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심야버스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자율 주행 자동차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VR, AR</a:t>
            </a:r>
            <a:r>
              <a:rPr lang="ko-KR" altLang="en-US" sz="1400" dirty="0">
                <a:solidFill>
                  <a:schemeClr val="tx1"/>
                </a:solidFill>
              </a:rPr>
              <a:t>을 이용한 술자리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노 알코올 회식 문화 추구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알코올 분해 신약 개발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8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0503D-A1CF-472A-969B-0507D07E9493}"/>
              </a:ext>
            </a:extLst>
          </p:cNvPr>
          <p:cNvSpPr txBox="1"/>
          <p:nvPr/>
        </p:nvSpPr>
        <p:spPr>
          <a:xfrm>
            <a:off x="453006" y="327171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Insight (</a:t>
            </a:r>
            <a:r>
              <a:rPr lang="ko-KR" altLang="en-US" b="1" dirty="0"/>
              <a:t>꼭 필요한 조건 및 요구사항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E9C1B3-D747-44E2-8BB0-28076B08E285}"/>
              </a:ext>
            </a:extLst>
          </p:cNvPr>
          <p:cNvSpPr/>
          <p:nvPr/>
        </p:nvSpPr>
        <p:spPr>
          <a:xfrm>
            <a:off x="453005" y="797170"/>
            <a:ext cx="9638951" cy="58219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혈중 알코올 농도 측정 장치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전과자 관리 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재범률 </a:t>
            </a:r>
            <a:r>
              <a:rPr lang="en-US" altLang="ko-KR" sz="2000" dirty="0">
                <a:solidFill>
                  <a:schemeClr val="tx1"/>
                </a:solidFill>
              </a:rPr>
              <a:t>44%)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강력한 처벌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술자리 지킴이 선정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음주 도장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스탬프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알코올 분해 신약 개발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자율 주행 자동차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/>
                </a:solidFill>
              </a:rPr>
              <a:t>VR, AR</a:t>
            </a:r>
            <a:r>
              <a:rPr lang="ko-KR" altLang="en-US" sz="2000" dirty="0">
                <a:solidFill>
                  <a:schemeClr val="tx1"/>
                </a:solidFill>
              </a:rPr>
              <a:t>을 이용한 술자리 회식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스마트 차키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err="1">
                <a:solidFill>
                  <a:schemeClr val="tx1"/>
                </a:solidFill>
              </a:rPr>
              <a:t>카풀</a:t>
            </a:r>
            <a:r>
              <a:rPr lang="ko-KR" altLang="en-US" sz="2000" dirty="0">
                <a:solidFill>
                  <a:schemeClr val="tx1"/>
                </a:solidFill>
              </a:rPr>
              <a:t> 어플리케이션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스마트 윈도우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7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E06303-DADA-4882-A429-16AF2294C2D6}"/>
              </a:ext>
            </a:extLst>
          </p:cNvPr>
          <p:cNvSpPr txBox="1"/>
          <p:nvPr/>
        </p:nvSpPr>
        <p:spPr>
          <a:xfrm>
            <a:off x="1173552" y="36072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Ideation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C7E44C-D490-4182-BB22-59034EDF4C84}"/>
              </a:ext>
            </a:extLst>
          </p:cNvPr>
          <p:cNvSpPr/>
          <p:nvPr/>
        </p:nvSpPr>
        <p:spPr>
          <a:xfrm>
            <a:off x="1644241" y="1140902"/>
            <a:ext cx="8288323" cy="1073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1"/>
                </a:solidFill>
              </a:rPr>
              <a:t>스마트 차키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3D6FB1-79DD-4F0B-B3E0-DFF2C1AD9566}"/>
              </a:ext>
            </a:extLst>
          </p:cNvPr>
          <p:cNvSpPr/>
          <p:nvPr/>
        </p:nvSpPr>
        <p:spPr>
          <a:xfrm>
            <a:off x="1644241" y="2892104"/>
            <a:ext cx="8288323" cy="1073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err="1">
                <a:solidFill>
                  <a:schemeClr val="tx1"/>
                </a:solidFill>
              </a:rPr>
              <a:t>카풀</a:t>
            </a:r>
            <a:r>
              <a:rPr lang="ko-KR" altLang="en-US" sz="4800" b="1" dirty="0">
                <a:solidFill>
                  <a:schemeClr val="tx1"/>
                </a:solidFill>
              </a:rPr>
              <a:t> 어플리케이션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A1FEF5-79D4-42D5-9274-A9DBEB052D7C}"/>
              </a:ext>
            </a:extLst>
          </p:cNvPr>
          <p:cNvSpPr/>
          <p:nvPr/>
        </p:nvSpPr>
        <p:spPr>
          <a:xfrm>
            <a:off x="1644241" y="4643306"/>
            <a:ext cx="8288323" cy="1073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1"/>
                </a:solidFill>
              </a:rPr>
              <a:t>스마트 윈도우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87ABC6-42E5-4D9F-B0B2-74BB9B143C5E}"/>
              </a:ext>
            </a:extLst>
          </p:cNvPr>
          <p:cNvSpPr/>
          <p:nvPr/>
        </p:nvSpPr>
        <p:spPr>
          <a:xfrm>
            <a:off x="880844" y="1216132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E73AF-0135-45D3-8DE3-F2B8F2DDA210}"/>
              </a:ext>
            </a:extLst>
          </p:cNvPr>
          <p:cNvSpPr/>
          <p:nvPr/>
        </p:nvSpPr>
        <p:spPr>
          <a:xfrm>
            <a:off x="880844" y="2967334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DB470E-9299-410F-B408-F7339CC98CF6}"/>
              </a:ext>
            </a:extLst>
          </p:cNvPr>
          <p:cNvSpPr/>
          <p:nvPr/>
        </p:nvSpPr>
        <p:spPr>
          <a:xfrm>
            <a:off x="880844" y="4718538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512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287</Words>
  <Application>Microsoft Office PowerPoint</Application>
  <PresentationFormat>와이드스크린</PresentationFormat>
  <Paragraphs>89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LimHyun</dc:creator>
  <cp:lastModifiedBy>LimHyun</cp:lastModifiedBy>
  <cp:revision>33</cp:revision>
  <dcterms:created xsi:type="dcterms:W3CDTF">2018-12-03T16:13:18Z</dcterms:created>
  <dcterms:modified xsi:type="dcterms:W3CDTF">2018-12-04T05:07:21Z</dcterms:modified>
</cp:coreProperties>
</file>