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6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4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3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7140-2A89-4C0B-9D6A-AFBBC75356D4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BB948-234C-4E52-AE6E-76338997A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/>
          <p:cNvSpPr/>
          <p:nvPr/>
        </p:nvSpPr>
        <p:spPr>
          <a:xfrm>
            <a:off x="1083734" y="609600"/>
            <a:ext cx="10033445" cy="5643813"/>
          </a:xfrm>
          <a:prstGeom prst="frame">
            <a:avLst>
              <a:gd name="adj1" fmla="val 14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1083734" y="609602"/>
            <a:ext cx="10033445" cy="3074631"/>
          </a:xfrm>
          <a:prstGeom prst="frame">
            <a:avLst>
              <a:gd name="adj1" fmla="val 25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083734" y="4873841"/>
            <a:ext cx="10033445" cy="1379572"/>
          </a:xfrm>
          <a:prstGeom prst="frame">
            <a:avLst>
              <a:gd name="adj1" fmla="val 6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89174" y="1404279"/>
            <a:ext cx="61670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 </a:t>
            </a:r>
            <a:r>
              <a:rPr lang="ko-KR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다이어그램</a:t>
            </a:r>
            <a:endParaRPr lang="en-US" altLang="ko-KR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9174" y="3998123"/>
            <a:ext cx="50289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분반 과제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9174" y="5378961"/>
            <a:ext cx="90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</a:t>
            </a:r>
            <a:r>
              <a:rPr lang="en-US" altLang="ko-KR" dirty="0"/>
              <a:t>: </a:t>
            </a:r>
            <a:r>
              <a:rPr lang="ko-KR" altLang="en-US" dirty="0"/>
              <a:t>컴퓨터과학과       </a:t>
            </a:r>
            <a:r>
              <a:rPr lang="en-US" altLang="ko-KR" dirty="0"/>
              <a:t> </a:t>
            </a:r>
            <a:r>
              <a:rPr lang="ko-KR" altLang="en-US" dirty="0"/>
              <a:t>학번</a:t>
            </a:r>
            <a:r>
              <a:rPr lang="en-US" altLang="ko-KR" dirty="0"/>
              <a:t>: 201511054        </a:t>
            </a: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임현</a:t>
            </a:r>
            <a:r>
              <a:rPr lang="en-US" altLang="ko-KR" dirty="0"/>
              <a:t>        </a:t>
            </a:r>
            <a:r>
              <a:rPr lang="ko-KR" altLang="en-US" dirty="0"/>
              <a:t>제출일자</a:t>
            </a:r>
            <a:r>
              <a:rPr lang="en-US" altLang="ko-KR" dirty="0"/>
              <a:t>: 2017-04-11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5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838200" y="365125"/>
            <a:ext cx="10515600" cy="1379572"/>
          </a:xfrm>
          <a:prstGeom prst="frame">
            <a:avLst>
              <a:gd name="adj1" fmla="val 6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 경찰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209" y="4805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962190" y="5188442"/>
            <a:ext cx="1108061" cy="56014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경찰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6008303" y="5196062"/>
            <a:ext cx="1108061" cy="560142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인수인계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9350086" y="5196062"/>
            <a:ext cx="1108061" cy="56014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감옥</a:t>
            </a:r>
          </a:p>
        </p:txBody>
      </p:sp>
      <p:cxnSp>
        <p:nvCxnSpPr>
          <p:cNvPr id="24" name="직선 연결선 23"/>
          <p:cNvCxnSpPr>
            <a:cxnSpLocks/>
            <a:stCxn id="15" idx="3"/>
            <a:endCxn id="21" idx="1"/>
          </p:cNvCxnSpPr>
          <p:nvPr/>
        </p:nvCxnSpPr>
        <p:spPr>
          <a:xfrm>
            <a:off x="3070251" y="5468513"/>
            <a:ext cx="2938052" cy="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2" idx="1"/>
          </p:cNvCxnSpPr>
          <p:nvPr/>
        </p:nvCxnSpPr>
        <p:spPr>
          <a:xfrm>
            <a:off x="7116364" y="5476133"/>
            <a:ext cx="22337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1962190" y="1869793"/>
            <a:ext cx="1108061" cy="56014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범죄자</a:t>
            </a:r>
          </a:p>
        </p:txBody>
      </p:sp>
      <p:sp>
        <p:nvSpPr>
          <p:cNvPr id="31" name="순서도: 판단 30"/>
          <p:cNvSpPr/>
          <p:nvPr/>
        </p:nvSpPr>
        <p:spPr>
          <a:xfrm>
            <a:off x="1962191" y="3699925"/>
            <a:ext cx="1108061" cy="560142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수사</a:t>
            </a:r>
          </a:p>
        </p:txBody>
      </p:sp>
      <p:cxnSp>
        <p:nvCxnSpPr>
          <p:cNvPr id="41" name="직선 연결선 40"/>
          <p:cNvCxnSpPr>
            <a:stCxn id="26" idx="2"/>
            <a:endCxn id="31" idx="0"/>
          </p:cNvCxnSpPr>
          <p:nvPr/>
        </p:nvCxnSpPr>
        <p:spPr>
          <a:xfrm>
            <a:off x="2516221" y="2429935"/>
            <a:ext cx="1" cy="126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1" idx="2"/>
            <a:endCxn id="15" idx="0"/>
          </p:cNvCxnSpPr>
          <p:nvPr/>
        </p:nvCxnSpPr>
        <p:spPr>
          <a:xfrm flipH="1">
            <a:off x="2516221" y="4260067"/>
            <a:ext cx="1" cy="928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순서도: 연결자 47"/>
          <p:cNvSpPr/>
          <p:nvPr/>
        </p:nvSpPr>
        <p:spPr>
          <a:xfrm>
            <a:off x="838200" y="2838291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49" name="순서도: 연결자 48"/>
          <p:cNvSpPr/>
          <p:nvPr/>
        </p:nvSpPr>
        <p:spPr>
          <a:xfrm>
            <a:off x="1720622" y="2838291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주민번호</a:t>
            </a:r>
          </a:p>
        </p:txBody>
      </p:sp>
      <p:sp>
        <p:nvSpPr>
          <p:cNvPr id="50" name="순서도: 연결자 49"/>
          <p:cNvSpPr/>
          <p:nvPr/>
        </p:nvSpPr>
        <p:spPr>
          <a:xfrm>
            <a:off x="2594208" y="2838291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죄명</a:t>
            </a:r>
          </a:p>
        </p:txBody>
      </p:sp>
      <p:sp>
        <p:nvSpPr>
          <p:cNvPr id="51" name="순서도: 연결자 50"/>
          <p:cNvSpPr/>
          <p:nvPr/>
        </p:nvSpPr>
        <p:spPr>
          <a:xfrm>
            <a:off x="3467794" y="2838291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죄수번호</a:t>
            </a:r>
          </a:p>
        </p:txBody>
      </p:sp>
      <p:cxnSp>
        <p:nvCxnSpPr>
          <p:cNvPr id="52" name="직선 연결선 51"/>
          <p:cNvCxnSpPr>
            <a:cxnSpLocks/>
            <a:stCxn id="26" idx="2"/>
            <a:endCxn id="48" idx="0"/>
          </p:cNvCxnSpPr>
          <p:nvPr/>
        </p:nvCxnSpPr>
        <p:spPr>
          <a:xfrm flipH="1">
            <a:off x="1189007" y="2429935"/>
            <a:ext cx="1327214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26" idx="2"/>
            <a:endCxn id="49" idx="0"/>
          </p:cNvCxnSpPr>
          <p:nvPr/>
        </p:nvCxnSpPr>
        <p:spPr>
          <a:xfrm flipH="1">
            <a:off x="2071429" y="2429935"/>
            <a:ext cx="444792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  <a:stCxn id="26" idx="2"/>
            <a:endCxn id="50" idx="0"/>
          </p:cNvCxnSpPr>
          <p:nvPr/>
        </p:nvCxnSpPr>
        <p:spPr>
          <a:xfrm>
            <a:off x="2516221" y="2429935"/>
            <a:ext cx="428794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stCxn id="26" idx="2"/>
            <a:endCxn id="51" idx="0"/>
          </p:cNvCxnSpPr>
          <p:nvPr/>
        </p:nvCxnSpPr>
        <p:spPr>
          <a:xfrm>
            <a:off x="2516221" y="2429935"/>
            <a:ext cx="1302380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순서도: 연결자 65"/>
          <p:cNvSpPr/>
          <p:nvPr/>
        </p:nvSpPr>
        <p:spPr>
          <a:xfrm>
            <a:off x="1260577" y="6103096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67" name="순서도: 연결자 66"/>
          <p:cNvSpPr/>
          <p:nvPr/>
        </p:nvSpPr>
        <p:spPr>
          <a:xfrm>
            <a:off x="2168919" y="6103096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계급</a:t>
            </a:r>
          </a:p>
        </p:txBody>
      </p:sp>
      <p:sp>
        <p:nvSpPr>
          <p:cNvPr id="68" name="순서도: 연결자 67"/>
          <p:cNvSpPr/>
          <p:nvPr/>
        </p:nvSpPr>
        <p:spPr>
          <a:xfrm>
            <a:off x="3073756" y="6103096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조직</a:t>
            </a:r>
          </a:p>
        </p:txBody>
      </p:sp>
      <p:cxnSp>
        <p:nvCxnSpPr>
          <p:cNvPr id="69" name="직선 연결선 68"/>
          <p:cNvCxnSpPr>
            <a:cxnSpLocks/>
            <a:stCxn id="15" idx="2"/>
            <a:endCxn id="66" idx="0"/>
          </p:cNvCxnSpPr>
          <p:nvPr/>
        </p:nvCxnSpPr>
        <p:spPr>
          <a:xfrm flipH="1">
            <a:off x="1611384" y="5748584"/>
            <a:ext cx="904837" cy="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stCxn id="15" idx="2"/>
            <a:endCxn id="67" idx="0"/>
          </p:cNvCxnSpPr>
          <p:nvPr/>
        </p:nvCxnSpPr>
        <p:spPr>
          <a:xfrm>
            <a:off x="2516221" y="5748584"/>
            <a:ext cx="3505" cy="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  <a:stCxn id="15" idx="2"/>
            <a:endCxn id="68" idx="0"/>
          </p:cNvCxnSpPr>
          <p:nvPr/>
        </p:nvCxnSpPr>
        <p:spPr>
          <a:xfrm>
            <a:off x="2516221" y="5748584"/>
            <a:ext cx="908342" cy="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순서도: 연결자 120"/>
          <p:cNvSpPr/>
          <p:nvPr/>
        </p:nvSpPr>
        <p:spPr>
          <a:xfrm>
            <a:off x="8663011" y="6103096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sp>
        <p:nvSpPr>
          <p:cNvPr id="122" name="순서도: 연결자 121"/>
          <p:cNvSpPr/>
          <p:nvPr/>
        </p:nvSpPr>
        <p:spPr>
          <a:xfrm>
            <a:off x="9559597" y="6103096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교화방법</a:t>
            </a:r>
          </a:p>
        </p:txBody>
      </p:sp>
      <p:sp>
        <p:nvSpPr>
          <p:cNvPr id="123" name="순서도: 연결자 122"/>
          <p:cNvSpPr/>
          <p:nvPr/>
        </p:nvSpPr>
        <p:spPr>
          <a:xfrm>
            <a:off x="10458147" y="6103096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직업</a:t>
            </a:r>
            <a:endParaRPr lang="en-US" altLang="ko-KR" sz="1200" dirty="0"/>
          </a:p>
          <a:p>
            <a:pPr algn="ctr"/>
            <a:r>
              <a:rPr lang="ko-KR" altLang="en-US" sz="1200" dirty="0"/>
              <a:t>훈련</a:t>
            </a:r>
          </a:p>
        </p:txBody>
      </p:sp>
      <p:cxnSp>
        <p:nvCxnSpPr>
          <p:cNvPr id="124" name="직선 연결선 123"/>
          <p:cNvCxnSpPr>
            <a:cxnSpLocks/>
            <a:stCxn id="22" idx="2"/>
            <a:endCxn id="121" idx="0"/>
          </p:cNvCxnSpPr>
          <p:nvPr/>
        </p:nvCxnSpPr>
        <p:spPr>
          <a:xfrm flipH="1">
            <a:off x="9013818" y="5756204"/>
            <a:ext cx="890299" cy="346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cxnSpLocks/>
            <a:stCxn id="22" idx="2"/>
            <a:endCxn id="122" idx="0"/>
          </p:cNvCxnSpPr>
          <p:nvPr/>
        </p:nvCxnSpPr>
        <p:spPr>
          <a:xfrm>
            <a:off x="9904117" y="5756204"/>
            <a:ext cx="6287" cy="346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cxnSpLocks/>
            <a:stCxn id="22" idx="2"/>
            <a:endCxn id="123" idx="0"/>
          </p:cNvCxnSpPr>
          <p:nvPr/>
        </p:nvCxnSpPr>
        <p:spPr>
          <a:xfrm>
            <a:off x="9904117" y="5756204"/>
            <a:ext cx="904837" cy="346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7105" y="5187930"/>
            <a:ext cx="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7730" y="5187930"/>
            <a:ext cx="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429292" y="3329647"/>
            <a:ext cx="24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429292" y="4426049"/>
            <a:ext cx="29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9" name="순서도: 처리 118"/>
          <p:cNvSpPr/>
          <p:nvPr/>
        </p:nvSpPr>
        <p:spPr>
          <a:xfrm>
            <a:off x="9342433" y="1869793"/>
            <a:ext cx="1108061" cy="560142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법원</a:t>
            </a:r>
          </a:p>
        </p:txBody>
      </p:sp>
      <p:sp>
        <p:nvSpPr>
          <p:cNvPr id="120" name="순서도: 연결자 119"/>
          <p:cNvSpPr/>
          <p:nvPr/>
        </p:nvSpPr>
        <p:spPr>
          <a:xfrm>
            <a:off x="8436717" y="2838291"/>
            <a:ext cx="91876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재판관</a:t>
            </a:r>
          </a:p>
        </p:txBody>
      </p:sp>
      <p:sp>
        <p:nvSpPr>
          <p:cNvPr id="127" name="순서도: 연결자 126"/>
          <p:cNvSpPr/>
          <p:nvPr/>
        </p:nvSpPr>
        <p:spPr>
          <a:xfrm>
            <a:off x="9536288" y="2838291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재판번호</a:t>
            </a:r>
          </a:p>
        </p:txBody>
      </p:sp>
      <p:sp>
        <p:nvSpPr>
          <p:cNvPr id="129" name="순서도: 연결자 128"/>
          <p:cNvSpPr/>
          <p:nvPr/>
        </p:nvSpPr>
        <p:spPr>
          <a:xfrm>
            <a:off x="10418709" y="2838291"/>
            <a:ext cx="918129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배심원</a:t>
            </a:r>
          </a:p>
        </p:txBody>
      </p:sp>
      <p:cxnSp>
        <p:nvCxnSpPr>
          <p:cNvPr id="130" name="직선 연결선 129"/>
          <p:cNvCxnSpPr>
            <a:cxnSpLocks/>
            <a:stCxn id="119" idx="2"/>
            <a:endCxn id="120" idx="0"/>
          </p:cNvCxnSpPr>
          <p:nvPr/>
        </p:nvCxnSpPr>
        <p:spPr>
          <a:xfrm flipH="1">
            <a:off x="8896099" y="2429935"/>
            <a:ext cx="1000365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cxnSpLocks/>
            <a:stCxn id="119" idx="2"/>
            <a:endCxn id="127" idx="0"/>
          </p:cNvCxnSpPr>
          <p:nvPr/>
        </p:nvCxnSpPr>
        <p:spPr>
          <a:xfrm flipH="1">
            <a:off x="9887095" y="2429935"/>
            <a:ext cx="9369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cxnSpLocks/>
            <a:stCxn id="119" idx="2"/>
            <a:endCxn id="129" idx="0"/>
          </p:cNvCxnSpPr>
          <p:nvPr/>
        </p:nvCxnSpPr>
        <p:spPr>
          <a:xfrm>
            <a:off x="9896464" y="2429935"/>
            <a:ext cx="981310" cy="4083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순서도: 판단 133"/>
          <p:cNvSpPr/>
          <p:nvPr/>
        </p:nvSpPr>
        <p:spPr>
          <a:xfrm>
            <a:off x="6008303" y="1887532"/>
            <a:ext cx="1108061" cy="560142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재판</a:t>
            </a:r>
          </a:p>
        </p:txBody>
      </p:sp>
      <p:cxnSp>
        <p:nvCxnSpPr>
          <p:cNvPr id="135" name="직선 연결선 134"/>
          <p:cNvCxnSpPr>
            <a:cxnSpLocks/>
            <a:stCxn id="26" idx="3"/>
            <a:endCxn id="134" idx="1"/>
          </p:cNvCxnSpPr>
          <p:nvPr/>
        </p:nvCxnSpPr>
        <p:spPr>
          <a:xfrm>
            <a:off x="3070251" y="2149864"/>
            <a:ext cx="2938052" cy="177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cxnSpLocks/>
            <a:stCxn id="134" idx="3"/>
            <a:endCxn id="119" idx="1"/>
          </p:cNvCxnSpPr>
          <p:nvPr/>
        </p:nvCxnSpPr>
        <p:spPr>
          <a:xfrm flipV="1">
            <a:off x="7116364" y="2149864"/>
            <a:ext cx="2226069" cy="177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87105" y="1879400"/>
            <a:ext cx="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197730" y="1879400"/>
            <a:ext cx="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1" name="순서도: 연결자 140"/>
          <p:cNvSpPr/>
          <p:nvPr/>
        </p:nvSpPr>
        <p:spPr>
          <a:xfrm>
            <a:off x="3966599" y="3629189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기간</a:t>
            </a:r>
          </a:p>
        </p:txBody>
      </p:sp>
      <p:cxnSp>
        <p:nvCxnSpPr>
          <p:cNvPr id="142" name="직선 연결선 141"/>
          <p:cNvCxnSpPr>
            <a:cxnSpLocks/>
            <a:stCxn id="141" idx="2"/>
            <a:endCxn id="31" idx="3"/>
          </p:cNvCxnSpPr>
          <p:nvPr/>
        </p:nvCxnSpPr>
        <p:spPr>
          <a:xfrm flipH="1">
            <a:off x="3070252" y="3979996"/>
            <a:ext cx="8963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순서도: 판단 156"/>
          <p:cNvSpPr/>
          <p:nvPr/>
        </p:nvSpPr>
        <p:spPr>
          <a:xfrm>
            <a:off x="6009506" y="3699925"/>
            <a:ext cx="1108061" cy="560142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징역</a:t>
            </a:r>
          </a:p>
        </p:txBody>
      </p:sp>
      <p:sp>
        <p:nvSpPr>
          <p:cNvPr id="158" name="순서도: 연결자 157"/>
          <p:cNvSpPr/>
          <p:nvPr/>
        </p:nvSpPr>
        <p:spPr>
          <a:xfrm>
            <a:off x="7477663" y="3629189"/>
            <a:ext cx="701613" cy="70161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기간</a:t>
            </a:r>
          </a:p>
        </p:txBody>
      </p:sp>
      <p:cxnSp>
        <p:nvCxnSpPr>
          <p:cNvPr id="159" name="직선 연결선 158"/>
          <p:cNvCxnSpPr>
            <a:cxnSpLocks/>
            <a:stCxn id="158" idx="2"/>
            <a:endCxn id="157" idx="3"/>
          </p:cNvCxnSpPr>
          <p:nvPr/>
        </p:nvCxnSpPr>
        <p:spPr>
          <a:xfrm flipH="1">
            <a:off x="7117567" y="3979996"/>
            <a:ext cx="360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386505" y="3329647"/>
            <a:ext cx="24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86505" y="4426049"/>
            <a:ext cx="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67" name="직선 연결선 166"/>
          <p:cNvCxnSpPr>
            <a:stCxn id="26" idx="3"/>
            <a:endCxn id="157" idx="0"/>
          </p:cNvCxnSpPr>
          <p:nvPr/>
        </p:nvCxnSpPr>
        <p:spPr>
          <a:xfrm>
            <a:off x="3070251" y="2149864"/>
            <a:ext cx="3493286" cy="1550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57" idx="2"/>
            <a:endCxn id="22" idx="0"/>
          </p:cNvCxnSpPr>
          <p:nvPr/>
        </p:nvCxnSpPr>
        <p:spPr>
          <a:xfrm>
            <a:off x="6563537" y="4260067"/>
            <a:ext cx="3340580" cy="935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6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838200" y="365125"/>
            <a:ext cx="10515600" cy="1379572"/>
          </a:xfrm>
          <a:prstGeom prst="frame">
            <a:avLst>
              <a:gd name="adj1" fmla="val 6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 군대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209" y="4805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748901" y="2331880"/>
            <a:ext cx="1438275" cy="72707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군대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4625450" y="2339500"/>
            <a:ext cx="1438275" cy="72707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복무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7501999" y="2339500"/>
            <a:ext cx="1438275" cy="72707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군인</a:t>
            </a:r>
          </a:p>
        </p:txBody>
      </p:sp>
      <p:cxnSp>
        <p:nvCxnSpPr>
          <p:cNvPr id="24" name="직선 연결선 23"/>
          <p:cNvCxnSpPr>
            <a:stCxn id="15" idx="3"/>
            <a:endCxn id="21" idx="1"/>
          </p:cNvCxnSpPr>
          <p:nvPr/>
        </p:nvCxnSpPr>
        <p:spPr>
          <a:xfrm>
            <a:off x="3187176" y="2695415"/>
            <a:ext cx="1438274" cy="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2" idx="1"/>
          </p:cNvCxnSpPr>
          <p:nvPr/>
        </p:nvCxnSpPr>
        <p:spPr>
          <a:xfrm>
            <a:off x="6063725" y="2703035"/>
            <a:ext cx="1438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순서도: 연결자 1"/>
          <p:cNvSpPr/>
          <p:nvPr/>
        </p:nvSpPr>
        <p:spPr>
          <a:xfrm>
            <a:off x="6135949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군번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7310436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1" name="순서도: 연결자 10"/>
          <p:cNvSpPr/>
          <p:nvPr/>
        </p:nvSpPr>
        <p:spPr>
          <a:xfrm>
            <a:off x="8484923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계급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838200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국가</a:t>
            </a:r>
          </a:p>
        </p:txBody>
      </p:sp>
      <p:sp>
        <p:nvSpPr>
          <p:cNvPr id="13" name="순서도: 연결자 12"/>
          <p:cNvSpPr/>
          <p:nvPr/>
        </p:nvSpPr>
        <p:spPr>
          <a:xfrm>
            <a:off x="2012687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부대</a:t>
            </a:r>
          </a:p>
        </p:txBody>
      </p:sp>
      <p:sp>
        <p:nvSpPr>
          <p:cNvPr id="14" name="순서도: 연결자 13"/>
          <p:cNvSpPr/>
          <p:nvPr/>
        </p:nvSpPr>
        <p:spPr>
          <a:xfrm>
            <a:off x="3187174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9" name="순서도: 연결자 18"/>
          <p:cNvSpPr/>
          <p:nvPr/>
        </p:nvSpPr>
        <p:spPr>
          <a:xfrm>
            <a:off x="9659410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병과</a:t>
            </a:r>
          </a:p>
        </p:txBody>
      </p:sp>
      <p:cxnSp>
        <p:nvCxnSpPr>
          <p:cNvPr id="8" name="직선 연결선 7"/>
          <p:cNvCxnSpPr>
            <a:stCxn id="15" idx="2"/>
            <a:endCxn id="13" idx="0"/>
          </p:cNvCxnSpPr>
          <p:nvPr/>
        </p:nvCxnSpPr>
        <p:spPr>
          <a:xfrm flipH="1">
            <a:off x="2468038" y="3058950"/>
            <a:ext cx="1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2"/>
            <a:endCxn id="12" idx="0"/>
          </p:cNvCxnSpPr>
          <p:nvPr/>
        </p:nvCxnSpPr>
        <p:spPr>
          <a:xfrm flipH="1">
            <a:off x="1293551" y="3058950"/>
            <a:ext cx="1174488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  <a:endCxn id="14" idx="0"/>
          </p:cNvCxnSpPr>
          <p:nvPr/>
        </p:nvCxnSpPr>
        <p:spPr>
          <a:xfrm>
            <a:off x="2468039" y="3058950"/>
            <a:ext cx="1174486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2"/>
            <a:endCxn id="2" idx="0"/>
          </p:cNvCxnSpPr>
          <p:nvPr/>
        </p:nvCxnSpPr>
        <p:spPr>
          <a:xfrm flipH="1">
            <a:off x="6591300" y="3066570"/>
            <a:ext cx="1629837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2"/>
            <a:endCxn id="10" idx="0"/>
          </p:cNvCxnSpPr>
          <p:nvPr/>
        </p:nvCxnSpPr>
        <p:spPr>
          <a:xfrm flipH="1">
            <a:off x="7765787" y="3066570"/>
            <a:ext cx="455350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2" idx="2"/>
            <a:endCxn id="11" idx="0"/>
          </p:cNvCxnSpPr>
          <p:nvPr/>
        </p:nvCxnSpPr>
        <p:spPr>
          <a:xfrm>
            <a:off x="8221137" y="3066570"/>
            <a:ext cx="719137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2" idx="2"/>
            <a:endCxn id="19" idx="0"/>
          </p:cNvCxnSpPr>
          <p:nvPr/>
        </p:nvCxnSpPr>
        <p:spPr>
          <a:xfrm>
            <a:off x="8221137" y="3066570"/>
            <a:ext cx="1893624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14146" y="23395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63724" y="23395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8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838200" y="365125"/>
            <a:ext cx="10515600" cy="1379572"/>
          </a:xfrm>
          <a:prstGeom prst="frame">
            <a:avLst>
              <a:gd name="adj1" fmla="val 6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 동아리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209" y="4805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2204251" y="2331880"/>
            <a:ext cx="1438275" cy="72707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5080800" y="2339500"/>
            <a:ext cx="1438275" cy="72707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7957349" y="2339500"/>
            <a:ext cx="1438275" cy="72707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부원</a:t>
            </a:r>
          </a:p>
        </p:txBody>
      </p:sp>
      <p:cxnSp>
        <p:nvCxnSpPr>
          <p:cNvPr id="24" name="직선 연결선 23"/>
          <p:cNvCxnSpPr>
            <a:stCxn id="15" idx="3"/>
            <a:endCxn id="21" idx="1"/>
          </p:cNvCxnSpPr>
          <p:nvPr/>
        </p:nvCxnSpPr>
        <p:spPr>
          <a:xfrm>
            <a:off x="3642526" y="2695415"/>
            <a:ext cx="1438274" cy="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2" idx="1"/>
          </p:cNvCxnSpPr>
          <p:nvPr/>
        </p:nvCxnSpPr>
        <p:spPr>
          <a:xfrm>
            <a:off x="6519075" y="2703035"/>
            <a:ext cx="1438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순서도: 연결자 1"/>
          <p:cNvSpPr/>
          <p:nvPr/>
        </p:nvSpPr>
        <p:spPr>
          <a:xfrm>
            <a:off x="7046650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8221137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11" name="순서도: 연결자 10"/>
          <p:cNvSpPr/>
          <p:nvPr/>
        </p:nvSpPr>
        <p:spPr>
          <a:xfrm>
            <a:off x="9395624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학번</a:t>
            </a:r>
          </a:p>
        </p:txBody>
      </p:sp>
      <p:cxnSp>
        <p:nvCxnSpPr>
          <p:cNvPr id="28" name="직선 연결선 27"/>
          <p:cNvCxnSpPr>
            <a:cxnSpLocks/>
            <a:stCxn id="22" idx="2"/>
            <a:endCxn id="2" idx="0"/>
          </p:cNvCxnSpPr>
          <p:nvPr/>
        </p:nvCxnSpPr>
        <p:spPr>
          <a:xfrm flipH="1">
            <a:off x="7502001" y="3066570"/>
            <a:ext cx="1174486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22" idx="2"/>
            <a:endCxn id="10" idx="0"/>
          </p:cNvCxnSpPr>
          <p:nvPr/>
        </p:nvCxnSpPr>
        <p:spPr>
          <a:xfrm>
            <a:off x="8676487" y="3066570"/>
            <a:ext cx="1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  <a:stCxn id="22" idx="2"/>
            <a:endCxn id="11" idx="0"/>
          </p:cNvCxnSpPr>
          <p:nvPr/>
        </p:nvCxnSpPr>
        <p:spPr>
          <a:xfrm>
            <a:off x="8676487" y="3066570"/>
            <a:ext cx="1174488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순서도: 연결자 45"/>
          <p:cNvSpPr/>
          <p:nvPr/>
        </p:nvSpPr>
        <p:spPr>
          <a:xfrm>
            <a:off x="838200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분과</a:t>
            </a:r>
          </a:p>
        </p:txBody>
      </p:sp>
      <p:sp>
        <p:nvSpPr>
          <p:cNvPr id="49" name="순서도: 연결자 48"/>
          <p:cNvSpPr/>
          <p:nvPr/>
        </p:nvSpPr>
        <p:spPr>
          <a:xfrm>
            <a:off x="4361661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사업</a:t>
            </a:r>
          </a:p>
        </p:txBody>
      </p:sp>
      <p:cxnSp>
        <p:nvCxnSpPr>
          <p:cNvPr id="50" name="직선 연결선 49"/>
          <p:cNvCxnSpPr>
            <a:cxnSpLocks/>
            <a:stCxn id="15" idx="2"/>
            <a:endCxn id="46" idx="0"/>
          </p:cNvCxnSpPr>
          <p:nvPr/>
        </p:nvCxnSpPr>
        <p:spPr>
          <a:xfrm flipH="1">
            <a:off x="1293551" y="3058950"/>
            <a:ext cx="1629838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15" idx="2"/>
            <a:endCxn id="49" idx="0"/>
          </p:cNvCxnSpPr>
          <p:nvPr/>
        </p:nvCxnSpPr>
        <p:spPr>
          <a:xfrm>
            <a:off x="2923389" y="3058950"/>
            <a:ext cx="1893623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2012687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3187174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</a:t>
            </a:r>
          </a:p>
        </p:txBody>
      </p:sp>
      <p:cxnSp>
        <p:nvCxnSpPr>
          <p:cNvPr id="56" name="직선 연결선 55"/>
          <p:cNvCxnSpPr>
            <a:cxnSpLocks/>
            <a:stCxn id="15" idx="2"/>
            <a:endCxn id="54" idx="0"/>
          </p:cNvCxnSpPr>
          <p:nvPr/>
        </p:nvCxnSpPr>
        <p:spPr>
          <a:xfrm flipH="1">
            <a:off x="2468038" y="3058950"/>
            <a:ext cx="455351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cxnSpLocks/>
            <a:stCxn id="15" idx="2"/>
            <a:endCxn id="55" idx="0"/>
          </p:cNvCxnSpPr>
          <p:nvPr/>
        </p:nvCxnSpPr>
        <p:spPr>
          <a:xfrm>
            <a:off x="2923389" y="3058950"/>
            <a:ext cx="719136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17012" y="23395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66590" y="23395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58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838200" y="365125"/>
            <a:ext cx="10515600" cy="1379572"/>
          </a:xfrm>
          <a:prstGeom prst="frame">
            <a:avLst>
              <a:gd name="adj1" fmla="val 6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 게임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209" y="4805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1748901" y="2331880"/>
            <a:ext cx="1438275" cy="72707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4625450" y="2339500"/>
            <a:ext cx="1438275" cy="72707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</a:t>
            </a:r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7501999" y="2339500"/>
            <a:ext cx="1438275" cy="727070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cxnSp>
        <p:nvCxnSpPr>
          <p:cNvPr id="24" name="직선 연결선 23"/>
          <p:cNvCxnSpPr>
            <a:stCxn id="15" idx="3"/>
            <a:endCxn id="21" idx="1"/>
          </p:cNvCxnSpPr>
          <p:nvPr/>
        </p:nvCxnSpPr>
        <p:spPr>
          <a:xfrm>
            <a:off x="3187176" y="2695415"/>
            <a:ext cx="1438274" cy="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  <a:endCxn id="22" idx="1"/>
          </p:cNvCxnSpPr>
          <p:nvPr/>
        </p:nvCxnSpPr>
        <p:spPr>
          <a:xfrm>
            <a:off x="6063725" y="2703035"/>
            <a:ext cx="1438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순서도: 연결자 1"/>
          <p:cNvSpPr/>
          <p:nvPr/>
        </p:nvSpPr>
        <p:spPr>
          <a:xfrm>
            <a:off x="5917032" y="4518301"/>
            <a:ext cx="1258799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아이디</a:t>
            </a:r>
          </a:p>
        </p:txBody>
      </p:sp>
      <p:sp>
        <p:nvSpPr>
          <p:cNvPr id="10" name="순서도: 연결자 9"/>
          <p:cNvSpPr/>
          <p:nvPr/>
        </p:nvSpPr>
        <p:spPr>
          <a:xfrm>
            <a:off x="7358327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1" name="순서도: 연결자 10"/>
          <p:cNvSpPr/>
          <p:nvPr/>
        </p:nvSpPr>
        <p:spPr>
          <a:xfrm>
            <a:off x="8529419" y="4518301"/>
            <a:ext cx="1258799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" name="순서도: 연결자 11"/>
          <p:cNvSpPr/>
          <p:nvPr/>
        </p:nvSpPr>
        <p:spPr>
          <a:xfrm>
            <a:off x="838200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3" name="순서도: 연결자 12"/>
          <p:cNvSpPr/>
          <p:nvPr/>
        </p:nvSpPr>
        <p:spPr>
          <a:xfrm>
            <a:off x="2012687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장르</a:t>
            </a:r>
          </a:p>
        </p:txBody>
      </p:sp>
      <p:sp>
        <p:nvSpPr>
          <p:cNvPr id="14" name="순서도: 연결자 13"/>
          <p:cNvSpPr/>
          <p:nvPr/>
        </p:nvSpPr>
        <p:spPr>
          <a:xfrm>
            <a:off x="3187174" y="4518301"/>
            <a:ext cx="910701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등급</a:t>
            </a:r>
          </a:p>
        </p:txBody>
      </p:sp>
      <p:sp>
        <p:nvSpPr>
          <p:cNvPr id="19" name="순서도: 연결자 18"/>
          <p:cNvSpPr/>
          <p:nvPr/>
        </p:nvSpPr>
        <p:spPr>
          <a:xfrm>
            <a:off x="9970714" y="4518301"/>
            <a:ext cx="1258799" cy="910701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cxnSp>
        <p:nvCxnSpPr>
          <p:cNvPr id="8" name="직선 연결선 7"/>
          <p:cNvCxnSpPr>
            <a:stCxn id="15" idx="2"/>
            <a:endCxn id="13" idx="0"/>
          </p:cNvCxnSpPr>
          <p:nvPr/>
        </p:nvCxnSpPr>
        <p:spPr>
          <a:xfrm flipH="1">
            <a:off x="2468038" y="3058950"/>
            <a:ext cx="1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2"/>
            <a:endCxn id="12" idx="0"/>
          </p:cNvCxnSpPr>
          <p:nvPr/>
        </p:nvCxnSpPr>
        <p:spPr>
          <a:xfrm flipH="1">
            <a:off x="1293551" y="3058950"/>
            <a:ext cx="1174488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  <a:endCxn id="14" idx="0"/>
          </p:cNvCxnSpPr>
          <p:nvPr/>
        </p:nvCxnSpPr>
        <p:spPr>
          <a:xfrm>
            <a:off x="2468039" y="3058950"/>
            <a:ext cx="1174486" cy="14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  <a:stCxn id="22" idx="2"/>
            <a:endCxn id="2" idx="0"/>
          </p:cNvCxnSpPr>
          <p:nvPr/>
        </p:nvCxnSpPr>
        <p:spPr>
          <a:xfrm flipH="1">
            <a:off x="6546432" y="3066570"/>
            <a:ext cx="1674705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22" idx="2"/>
            <a:endCxn id="10" idx="0"/>
          </p:cNvCxnSpPr>
          <p:nvPr/>
        </p:nvCxnSpPr>
        <p:spPr>
          <a:xfrm flipH="1">
            <a:off x="7813678" y="3066570"/>
            <a:ext cx="407459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  <a:stCxn id="22" idx="2"/>
            <a:endCxn id="11" idx="0"/>
          </p:cNvCxnSpPr>
          <p:nvPr/>
        </p:nvCxnSpPr>
        <p:spPr>
          <a:xfrm>
            <a:off x="8221137" y="3066570"/>
            <a:ext cx="937682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22" idx="2"/>
            <a:endCxn id="19" idx="0"/>
          </p:cNvCxnSpPr>
          <p:nvPr/>
        </p:nvCxnSpPr>
        <p:spPr>
          <a:xfrm>
            <a:off x="8221137" y="3066570"/>
            <a:ext cx="2378977" cy="14517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14146" y="23395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63724" y="23395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7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100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29</cp:revision>
  <dcterms:created xsi:type="dcterms:W3CDTF">2017-04-05T06:12:19Z</dcterms:created>
  <dcterms:modified xsi:type="dcterms:W3CDTF">2017-04-10T16:59:00Z</dcterms:modified>
</cp:coreProperties>
</file>