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0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CD7A04-D396-4E35-9BC0-69E83F699F8A}">
          <p14:sldIdLst>
            <p14:sldId id="256"/>
            <p14:sldId id="261"/>
            <p14:sldId id="260"/>
          </p14:sldIdLst>
        </p14:section>
        <p14:section name="제목 없는 구역" id="{CCC09E80-07F2-4C78-BEB0-454DE763566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0000"/>
    <a:srgbClr val="7F7F7F"/>
    <a:srgbClr val="A6C2CC"/>
    <a:srgbClr val="266C82"/>
    <a:srgbClr val="9EAEB8"/>
    <a:srgbClr val="379CBB"/>
    <a:srgbClr val="0E2830"/>
    <a:srgbClr val="225686"/>
    <a:srgbClr val="27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20" autoAdjust="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075A-3C9E-41AC-8981-A520D7FBA88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F300-51F1-4D6F-B07B-2A4BAAB7E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09818" y="3760334"/>
            <a:ext cx="4651375" cy="3456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날짜를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636233" y="3079618"/>
            <a:ext cx="7824787" cy="514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 hasCustomPrompt="1"/>
          </p:nvPr>
        </p:nvSpPr>
        <p:spPr>
          <a:xfrm>
            <a:off x="3809905" y="4129302"/>
            <a:ext cx="4651200" cy="333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r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작성자를 입력합니다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5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8" y="89210"/>
            <a:ext cx="5039949" cy="41940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5320937" y="88900"/>
            <a:ext cx="3570651" cy="419100"/>
          </a:xfrm>
        </p:spPr>
        <p:txBody>
          <a:bodyPr anchor="ctr"/>
          <a:lstStyle>
            <a:lvl1pPr marL="0" indent="0" algn="r">
              <a:buNone/>
              <a:defRPr baseline="0"/>
            </a:lvl1pPr>
            <a:lvl2pPr marL="263525" indent="0">
              <a:buNone/>
              <a:defRPr/>
            </a:lvl2pPr>
            <a:lvl3pPr marL="623887" indent="0">
              <a:buNone/>
              <a:defRPr/>
            </a:lvl3pPr>
            <a:lvl4pPr marL="896937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280988" y="624035"/>
            <a:ext cx="8584338" cy="38260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146507" y="6605321"/>
            <a:ext cx="2800768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i="0" u="none" dirty="0" smtClean="0">
                <a:latin typeface="+mn-ea"/>
                <a:ea typeface="+mn-ea"/>
              </a:rPr>
              <a:t>Copyright 2016 SMU </a:t>
            </a:r>
            <a:r>
              <a:rPr lang="en-US" altLang="ko-KR" sz="900" i="0" u="none" dirty="0" err="1" smtClean="0">
                <a:latin typeface="+mn-ea"/>
                <a:ea typeface="+mn-ea"/>
              </a:rPr>
              <a:t>SELab</a:t>
            </a:r>
            <a:r>
              <a:rPr lang="en-US" altLang="ko-KR" sz="900" i="0" u="none" dirty="0" smtClean="0">
                <a:latin typeface="+mn-ea"/>
                <a:ea typeface="+mn-ea"/>
              </a:rPr>
              <a:t>., All rights reserved.</a:t>
            </a:r>
            <a:endParaRPr lang="en-US" altLang="ko-KR" sz="900" i="0" u="none" dirty="0">
              <a:latin typeface="+mn-ea"/>
              <a:ea typeface="+mn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38"/>
          <p:cNvSpPr>
            <a:spLocks noChangeShapeType="1"/>
          </p:cNvSpPr>
          <p:nvPr userDrawn="1"/>
        </p:nvSpPr>
        <p:spPr bwMode="auto">
          <a:xfrm>
            <a:off x="280988" y="508617"/>
            <a:ext cx="8582025" cy="0"/>
          </a:xfrm>
          <a:prstGeom prst="line">
            <a:avLst/>
          </a:prstGeom>
          <a:noFill/>
          <a:ln w="25400">
            <a:solidFill>
              <a:srgbClr val="0E283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280988" y="89210"/>
            <a:ext cx="5450739" cy="41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711518" y="6731661"/>
            <a:ext cx="5486285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8895978" y="6731661"/>
            <a:ext cx="248656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6197803" y="6616245"/>
            <a:ext cx="269817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b="0" i="0" u="none" dirty="0" smtClean="0">
                <a:latin typeface="+mj-ea"/>
                <a:ea typeface="+mj-ea"/>
              </a:rPr>
              <a:t>Copyright 2016 SMU </a:t>
            </a:r>
            <a:r>
              <a:rPr lang="en-US" altLang="ko-KR" sz="900" b="0" i="0" u="none" dirty="0" err="1" smtClean="0">
                <a:latin typeface="+mj-ea"/>
                <a:ea typeface="+mj-ea"/>
              </a:rPr>
              <a:t>SELab</a:t>
            </a:r>
            <a:r>
              <a:rPr lang="en-US" altLang="ko-KR" sz="900" b="0" i="0" u="none" dirty="0" smtClean="0">
                <a:latin typeface="+mj-ea"/>
                <a:ea typeface="+mj-ea"/>
              </a:rPr>
              <a:t>., All rights reserved.</a:t>
            </a:r>
            <a:endParaRPr lang="en-US" altLang="ko-KR" sz="900" b="0" i="0" u="none" dirty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0" y="6731661"/>
            <a:ext cx="280988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280988" y="6605321"/>
            <a:ext cx="430530" cy="252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80987" y="624033"/>
            <a:ext cx="85820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6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rgbClr val="266C82"/>
        </a:buClr>
        <a:buSzPct val="135000"/>
        <a:buFont typeface="Wingdings" panose="05000000000000000000" pitchFamily="2" charset="2"/>
        <a:buChar char="§"/>
        <a:defRPr lang="ko-KR" altLang="en-US" sz="14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180975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3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32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altLang="en-US" sz="11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5713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도구 설치 매뉴얼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(1/2)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http://www.github.com</a:t>
            </a:r>
            <a:r>
              <a:rPr lang="ko-KR" altLang="en-US" dirty="0" smtClean="0"/>
              <a:t>에 접속하여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이메일에서 </a:t>
            </a:r>
            <a:r>
              <a:rPr lang="en-US" altLang="ko-KR" dirty="0" smtClean="0"/>
              <a:t>verify</a:t>
            </a:r>
            <a:r>
              <a:rPr lang="ko-KR" altLang="en-US" dirty="0" smtClean="0"/>
              <a:t>까지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단</a:t>
            </a:r>
            <a:r>
              <a:rPr lang="en-US" altLang="ko-KR" b="1" u="sng" dirty="0" smtClean="0"/>
              <a:t>, Username</a:t>
            </a:r>
            <a:r>
              <a:rPr lang="ko-KR" altLang="en-US" b="1" u="sng" dirty="0" smtClean="0"/>
              <a:t>은 학번으로 통일</a:t>
            </a:r>
            <a:endParaRPr lang="ko-KR" altLang="en-US" b="1" u="sng" dirty="0"/>
          </a:p>
        </p:txBody>
      </p:sp>
      <p:grpSp>
        <p:nvGrpSpPr>
          <p:cNvPr id="8" name="그룹 7"/>
          <p:cNvGrpSpPr/>
          <p:nvPr/>
        </p:nvGrpSpPr>
        <p:grpSpPr>
          <a:xfrm>
            <a:off x="1130061" y="1410910"/>
            <a:ext cx="6883052" cy="5052019"/>
            <a:chOff x="182880" y="1050574"/>
            <a:chExt cx="7397496" cy="542961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33134"/>
            <a:stretch/>
          </p:blipFill>
          <p:spPr>
            <a:xfrm>
              <a:off x="182880" y="1050574"/>
              <a:ext cx="7397496" cy="25299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" y="1550376"/>
              <a:ext cx="7397496" cy="4929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09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조교의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초대 메일에 </a:t>
            </a:r>
            <a:r>
              <a:rPr lang="en-US" altLang="ko-KR" dirty="0" smtClean="0"/>
              <a:t>accept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조별 프로젝트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접속 가능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79831" y="1693335"/>
            <a:ext cx="8584338" cy="4399043"/>
            <a:chOff x="280988" y="1693335"/>
            <a:chExt cx="8584338" cy="43990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88" y="1693335"/>
              <a:ext cx="3263650" cy="43990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9765" y="1693335"/>
              <a:ext cx="5165561" cy="1753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9765" y="3654814"/>
              <a:ext cx="5165561" cy="243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3836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Lab 글꼴">
      <a:majorFont>
        <a:latin typeface="times"/>
        <a:ea typeface="맑은 고딕"/>
        <a:cs typeface=""/>
      </a:majorFont>
      <a:minorFont>
        <a:latin typeface="time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rgbClr val="252525"/>
            </a:solidFill>
            <a:latin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1905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35769AEB-0D4A-452F-8C25-18EBB6627882}" vid="{F7BCEF93-026F-4E8A-A3B5-7C8A6E0CAB1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SELab_template_20160218</Template>
  <TotalTime>6209</TotalTime>
  <Words>53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HY울릉도M</vt:lpstr>
      <vt:lpstr>time</vt:lpstr>
      <vt:lpstr>맑은 고딕</vt:lpstr>
      <vt:lpstr>Arial</vt:lpstr>
      <vt:lpstr>Wingdings</vt:lpstr>
      <vt:lpstr>Office 테마</vt:lpstr>
      <vt:lpstr>PowerPoint 프레젠테이션</vt:lpstr>
      <vt:lpstr>Github (1/2)</vt:lpstr>
      <vt:lpstr>Github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seungwon Oh</dc:creator>
  <cp:lastModifiedBy>Eun Jin Chun</cp:lastModifiedBy>
  <cp:revision>250</cp:revision>
  <cp:lastPrinted>2016-04-04T04:24:37Z</cp:lastPrinted>
  <dcterms:created xsi:type="dcterms:W3CDTF">2016-02-28T04:54:39Z</dcterms:created>
  <dcterms:modified xsi:type="dcterms:W3CDTF">2017-03-20T08:29:13Z</dcterms:modified>
</cp:coreProperties>
</file>