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8" r:id="rId4"/>
    <p:sldId id="269" r:id="rId5"/>
    <p:sldId id="259" r:id="rId6"/>
    <p:sldId id="258" r:id="rId7"/>
    <p:sldId id="263" r:id="rId8"/>
    <p:sldId id="264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8CD7A04-D396-4E35-9BC0-69E83F699F8A}">
          <p14:sldIdLst>
            <p14:sldId id="256"/>
            <p14:sldId id="257"/>
            <p14:sldId id="268"/>
            <p14:sldId id="269"/>
            <p14:sldId id="259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000000"/>
    <a:srgbClr val="7F7F7F"/>
    <a:srgbClr val="A6C2CC"/>
    <a:srgbClr val="266C82"/>
    <a:srgbClr val="9EAEB8"/>
    <a:srgbClr val="379CBB"/>
    <a:srgbClr val="0E2830"/>
    <a:srgbClr val="225686"/>
    <a:srgbClr val="276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20" autoAdjust="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8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075A-3C9E-41AC-8981-A520D7FBA881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DF300-51F1-4D6F-B07B-2A4BAAB7E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809818" y="3760334"/>
            <a:ext cx="4651375" cy="3456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6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날짜를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제목을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 hasCustomPrompt="1"/>
          </p:nvPr>
        </p:nvSpPr>
        <p:spPr>
          <a:xfrm>
            <a:off x="636233" y="3079618"/>
            <a:ext cx="7824787" cy="5148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부제목을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9" hasCustomPrompt="1"/>
          </p:nvPr>
        </p:nvSpPr>
        <p:spPr>
          <a:xfrm>
            <a:off x="3809905" y="4129302"/>
            <a:ext cx="4651200" cy="333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lang="ko-KR" altLang="en-US" sz="16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r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 smtClean="0"/>
              <a:t>작성자를 입력합니다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58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8" y="89210"/>
            <a:ext cx="5039949" cy="41940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5320937" y="88900"/>
            <a:ext cx="3570651" cy="419100"/>
          </a:xfrm>
        </p:spPr>
        <p:txBody>
          <a:bodyPr anchor="ctr"/>
          <a:lstStyle>
            <a:lvl1pPr marL="0" indent="0" algn="r">
              <a:buNone/>
              <a:defRPr baseline="0"/>
            </a:lvl1pPr>
            <a:lvl2pPr marL="263525" indent="0">
              <a:buNone/>
              <a:defRPr/>
            </a:lvl2pPr>
            <a:lvl3pPr marL="623887" indent="0">
              <a:buNone/>
              <a:defRPr/>
            </a:lvl3pPr>
            <a:lvl4pPr marL="896937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부제목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280988" y="624035"/>
            <a:ext cx="8584338" cy="38260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5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146507" y="6605321"/>
            <a:ext cx="2800768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i="0" u="none" dirty="0" smtClean="0">
                <a:latin typeface="+mn-ea"/>
                <a:ea typeface="+mn-ea"/>
              </a:rPr>
              <a:t>Copyright 2016 SMU </a:t>
            </a:r>
            <a:r>
              <a:rPr lang="en-US" altLang="ko-KR" sz="900" i="0" u="none" dirty="0" err="1" smtClean="0">
                <a:latin typeface="+mn-ea"/>
                <a:ea typeface="+mn-ea"/>
              </a:rPr>
              <a:t>SELab</a:t>
            </a:r>
            <a:r>
              <a:rPr lang="en-US" altLang="ko-KR" sz="900" i="0" u="none" dirty="0" smtClean="0">
                <a:latin typeface="+mn-ea"/>
                <a:ea typeface="+mn-ea"/>
              </a:rPr>
              <a:t>., All rights reserved.</a:t>
            </a:r>
            <a:endParaRPr lang="en-US" altLang="ko-KR" sz="900" i="0" u="none" dirty="0">
              <a:latin typeface="+mn-ea"/>
              <a:ea typeface="+mn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38"/>
          <p:cNvSpPr>
            <a:spLocks noChangeShapeType="1"/>
          </p:cNvSpPr>
          <p:nvPr userDrawn="1"/>
        </p:nvSpPr>
        <p:spPr bwMode="auto">
          <a:xfrm>
            <a:off x="280988" y="508617"/>
            <a:ext cx="8582025" cy="0"/>
          </a:xfrm>
          <a:prstGeom prst="line">
            <a:avLst/>
          </a:prstGeom>
          <a:noFill/>
          <a:ln w="25400">
            <a:solidFill>
              <a:srgbClr val="0E283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280988" y="89210"/>
            <a:ext cx="5450739" cy="419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 flipV="1">
            <a:off x="711518" y="6731661"/>
            <a:ext cx="5486285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8895978" y="6731661"/>
            <a:ext cx="248656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6197803" y="6616245"/>
            <a:ext cx="269817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b="0" i="0" u="none" dirty="0" smtClean="0">
                <a:latin typeface="+mj-ea"/>
                <a:ea typeface="+mj-ea"/>
              </a:rPr>
              <a:t>Copyright 2017 SMU </a:t>
            </a:r>
            <a:r>
              <a:rPr lang="en-US" altLang="ko-KR" sz="900" b="0" i="0" u="none" dirty="0" err="1" smtClean="0">
                <a:latin typeface="+mj-ea"/>
                <a:ea typeface="+mj-ea"/>
              </a:rPr>
              <a:t>SELab</a:t>
            </a:r>
            <a:r>
              <a:rPr lang="en-US" altLang="ko-KR" sz="900" b="0" i="0" u="none" dirty="0" smtClean="0">
                <a:latin typeface="+mj-ea"/>
                <a:ea typeface="+mj-ea"/>
              </a:rPr>
              <a:t>., All rights reserved.</a:t>
            </a:r>
            <a:endParaRPr lang="en-US" altLang="ko-KR" sz="900" b="0" i="0" u="none" dirty="0"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0" y="6731661"/>
            <a:ext cx="280988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280988" y="6605321"/>
            <a:ext cx="430530" cy="252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A8FFA316-20F6-4285-81E6-F245177C7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80987" y="624033"/>
            <a:ext cx="85820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4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16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rgbClr val="266C82"/>
        </a:buClr>
        <a:buSzPct val="135000"/>
        <a:buFont typeface="Wingdings" panose="05000000000000000000" pitchFamily="2" charset="2"/>
        <a:buChar char="§"/>
        <a:defRPr lang="ko-KR" altLang="en-US" sz="14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4500" indent="-180975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3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3275" indent="-17938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ko-KR" altLang="en-US" sz="11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0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255713" indent="-179388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rtoisegi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tortoisegi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도구 설치 매뉴얼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Tortoisegit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09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(</a:t>
            </a:r>
            <a:r>
              <a:rPr lang="en-US" altLang="ko-KR" dirty="0" smtClean="0"/>
              <a:t>1/2)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http://www.git-scm.com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접속하여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에 맞는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다운로드 및 설치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95" y="1764461"/>
            <a:ext cx="5092806" cy="39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(</a:t>
            </a:r>
            <a:r>
              <a:rPr lang="en-US" altLang="ko-KR" dirty="0" smtClean="0"/>
              <a:t>2/2)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http://www.git-scm.com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접속하여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에 맞는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다운로드 및 설치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72289" y="1445051"/>
            <a:ext cx="8401735" cy="4392514"/>
            <a:chOff x="280988" y="1203511"/>
            <a:chExt cx="8401735" cy="439251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88" y="1207840"/>
              <a:ext cx="2618960" cy="203986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2919" y="1207840"/>
              <a:ext cx="2609804" cy="203388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4661" y="1203511"/>
              <a:ext cx="2623545" cy="203821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988" y="3547360"/>
              <a:ext cx="2621055" cy="203627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74660" y="3547360"/>
              <a:ext cx="2623545" cy="2048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79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Tortoisegit</a:t>
            </a:r>
            <a:r>
              <a:rPr lang="en-US" altLang="ko-KR" dirty="0" smtClean="0"/>
              <a:t> (1/4)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Tortoisegit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https://tortoisegit.org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접속하여 각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에 맞는 버전을 클릭하여 다운로드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2" y="1399413"/>
            <a:ext cx="8626197" cy="42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</a:t>
            </a:r>
            <a:r>
              <a:rPr lang="en-US" altLang="ko-KR" dirty="0" smtClean="0"/>
              <a:t>(2/4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Tortoisegit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https://tortoisegit.org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접속하여 각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에 맞는 버전을 클릭하여 다운로드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17762" y="1503256"/>
            <a:ext cx="8356809" cy="4583550"/>
            <a:chOff x="417762" y="1503256"/>
            <a:chExt cx="8356809" cy="45835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762" y="1503256"/>
              <a:ext cx="2273138" cy="176897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5702" y="1503256"/>
              <a:ext cx="2264762" cy="176897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5266" y="1503256"/>
              <a:ext cx="2279034" cy="176897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763" y="3482825"/>
              <a:ext cx="2273138" cy="203041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9942" y="3657126"/>
              <a:ext cx="2264762" cy="203218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48889" y="3817031"/>
              <a:ext cx="2276938" cy="203421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01937" y="4052587"/>
              <a:ext cx="2272634" cy="2034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013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</a:t>
            </a:r>
            <a:r>
              <a:rPr lang="en-US" altLang="ko-KR" dirty="0" smtClean="0"/>
              <a:t>(3/4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바탕화면에서 마우스 우클릭하면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TortoiseGit</a:t>
            </a:r>
            <a:r>
              <a:rPr lang="ko-KR" altLang="en-US" dirty="0" smtClean="0"/>
              <a:t>이 설치된 것을 확인할 수 있음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191189" y="1552575"/>
            <a:ext cx="2763936" cy="4442460"/>
            <a:chOff x="1140552" y="1903476"/>
            <a:chExt cx="2763936" cy="44424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25755" t="8452"/>
            <a:stretch/>
          </p:blipFill>
          <p:spPr>
            <a:xfrm>
              <a:off x="1194776" y="1903476"/>
              <a:ext cx="2634140" cy="444246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140552" y="4270248"/>
              <a:ext cx="2763936" cy="8046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rgbClr val="252525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62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Tortoisegit</a:t>
            </a:r>
            <a:r>
              <a:rPr lang="en-US" altLang="ko-KR" dirty="0"/>
              <a:t> </a:t>
            </a:r>
            <a:r>
              <a:rPr lang="en-US" altLang="ko-KR" dirty="0" smtClean="0"/>
              <a:t>(4/4</a:t>
            </a:r>
            <a:r>
              <a:rPr lang="en-US" altLang="ko-KR" dirty="0"/>
              <a:t>)</a:t>
            </a:r>
            <a:endParaRPr lang="ko-KR" altLang="en-US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의 원격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나의 </a:t>
            </a:r>
            <a:r>
              <a:rPr lang="en-US" altLang="ko-KR" dirty="0" smtClean="0"/>
              <a:t>Local repository</a:t>
            </a:r>
            <a:r>
              <a:rPr lang="ko-KR" altLang="en-US" dirty="0" smtClean="0"/>
              <a:t>에 불러오기 위해</a:t>
            </a:r>
            <a:r>
              <a:rPr lang="en-US" altLang="ko-KR" dirty="0" smtClean="0"/>
              <a:t>, “</a:t>
            </a:r>
            <a:r>
              <a:rPr lang="en-US" altLang="ko-KR" b="1" u="sng" dirty="0" err="1" smtClean="0"/>
              <a:t>Git</a:t>
            </a:r>
            <a:r>
              <a:rPr lang="en-US" altLang="ko-KR" b="1" u="sng" dirty="0" smtClean="0"/>
              <a:t> Clone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수행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의 나의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HTTPS </a:t>
            </a:r>
            <a:r>
              <a:rPr lang="ko-KR" altLang="en-US" dirty="0" smtClean="0"/>
              <a:t>주소를 복사하여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입력 후</a:t>
            </a:r>
            <a:r>
              <a:rPr lang="en-US" altLang="ko-KR" dirty="0"/>
              <a:t> </a:t>
            </a:r>
            <a:r>
              <a:rPr lang="en-US" altLang="ko-KR" dirty="0" smtClean="0"/>
              <a:t>OK</a:t>
            </a:r>
          </a:p>
          <a:p>
            <a:pPr lvl="1"/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18210" y="1349502"/>
            <a:ext cx="8773378" cy="5255819"/>
            <a:chOff x="118210" y="1349502"/>
            <a:chExt cx="8773378" cy="5255819"/>
          </a:xfrm>
        </p:grpSpPr>
        <p:grpSp>
          <p:nvGrpSpPr>
            <p:cNvPr id="26" name="그룹 25"/>
            <p:cNvGrpSpPr/>
            <p:nvPr/>
          </p:nvGrpSpPr>
          <p:grpSpPr>
            <a:xfrm>
              <a:off x="118210" y="1349502"/>
              <a:ext cx="8773378" cy="3826046"/>
              <a:chOff x="110236" y="2537058"/>
              <a:chExt cx="8773378" cy="3826046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236" y="2537058"/>
                <a:ext cx="6113558" cy="1477646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5938" y="2838472"/>
                <a:ext cx="5087676" cy="3524632"/>
              </a:xfrm>
              <a:prstGeom prst="rect">
                <a:avLst/>
              </a:prstGeom>
            </p:spPr>
          </p:pic>
          <p:grpSp>
            <p:nvGrpSpPr>
              <p:cNvPr id="19" name="그룹 18"/>
              <p:cNvGrpSpPr/>
              <p:nvPr/>
            </p:nvGrpSpPr>
            <p:grpSpPr>
              <a:xfrm>
                <a:off x="1225296" y="3410712"/>
                <a:ext cx="3447288" cy="320040"/>
                <a:chOff x="1225296" y="3410712"/>
                <a:chExt cx="3447288" cy="320040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1225296" y="3410712"/>
                  <a:ext cx="2432304" cy="320040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 err="1">
                    <a:solidFill>
                      <a:srgbClr val="252525"/>
                    </a:solidFill>
                    <a:latin typeface="맑은 고딕" panose="020B0503020000020004" pitchFamily="50" charset="-127"/>
                  </a:endParaRPr>
                </a:p>
              </p:txBody>
            </p: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3675888" y="3584448"/>
                  <a:ext cx="996696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10" y="3016933"/>
              <a:ext cx="5409975" cy="35883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2" name="그룹 31"/>
            <p:cNvGrpSpPr/>
            <p:nvPr/>
          </p:nvGrpSpPr>
          <p:grpSpPr>
            <a:xfrm>
              <a:off x="5528185" y="4771962"/>
              <a:ext cx="1637051" cy="320040"/>
              <a:chOff x="5528185" y="4771962"/>
              <a:chExt cx="1637051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227479" y="4771962"/>
                <a:ext cx="937757" cy="32004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 err="1">
                  <a:solidFill>
                    <a:srgbClr val="252525"/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31" name="직선 화살표 연결선 30"/>
              <p:cNvCxnSpPr>
                <a:stCxn id="28" idx="1"/>
              </p:cNvCxnSpPr>
              <p:nvPr/>
            </p:nvCxnSpPr>
            <p:spPr>
              <a:xfrm flipH="1">
                <a:off x="5528185" y="4931982"/>
                <a:ext cx="699294" cy="0"/>
              </a:xfrm>
              <a:prstGeom prst="straightConnector1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198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Lab 글꼴">
      <a:majorFont>
        <a:latin typeface="times"/>
        <a:ea typeface="맑은 고딕"/>
        <a:cs typeface=""/>
      </a:majorFont>
      <a:minorFont>
        <a:latin typeface="time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sz="1200" dirty="0" err="1">
            <a:solidFill>
              <a:srgbClr val="252525"/>
            </a:solidFill>
            <a:latin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19050"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2" id="{35769AEB-0D4A-452F-8C25-18EBB6627882}" vid="{F7BCEF93-026F-4E8A-A3B5-7C8A6E0CAB1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SELab_template_20160218</Template>
  <TotalTime>6188</TotalTime>
  <Words>152</Words>
  <Application>Microsoft Office PowerPoint</Application>
  <PresentationFormat>화면 슬라이드 쇼(4:3)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HY울릉도M</vt:lpstr>
      <vt:lpstr>time</vt:lpstr>
      <vt:lpstr>맑은 고딕</vt:lpstr>
      <vt:lpstr>Arial</vt:lpstr>
      <vt:lpstr>Wingdings</vt:lpstr>
      <vt:lpstr>Office 테마</vt:lpstr>
      <vt:lpstr>PowerPoint 프레젠테이션</vt:lpstr>
      <vt:lpstr>목차</vt:lpstr>
      <vt:lpstr>Git (1/2)</vt:lpstr>
      <vt:lpstr>Git (2/2)</vt:lpstr>
      <vt:lpstr>Tortoisegit (1/4)</vt:lpstr>
      <vt:lpstr>Tortoisegit (2/4)</vt:lpstr>
      <vt:lpstr>Tortoisegit (3/4)</vt:lpstr>
      <vt:lpstr>Tortoisegit 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seungwon Oh</dc:creator>
  <cp:lastModifiedBy>Eun Jin Chun</cp:lastModifiedBy>
  <cp:revision>251</cp:revision>
  <cp:lastPrinted>2016-04-04T04:24:37Z</cp:lastPrinted>
  <dcterms:created xsi:type="dcterms:W3CDTF">2016-02-28T04:54:39Z</dcterms:created>
  <dcterms:modified xsi:type="dcterms:W3CDTF">2017-03-28T12:43:19Z</dcterms:modified>
</cp:coreProperties>
</file>