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3" autoAdjust="0"/>
  </p:normalViewPr>
  <p:slideViewPr>
    <p:cSldViewPr>
      <p:cViewPr varScale="1">
        <p:scale>
          <a:sx n="96" d="100"/>
          <a:sy n="96" d="100"/>
        </p:scale>
        <p:origin x="8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284B0-96D1-4259-89A5-0B8C105B2C5B}" type="doc">
      <dgm:prSet loTypeId="urn:microsoft.com/office/officeart/2008/layout/NameandTitleOrganizationalChart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FBBAB233-5BF8-4700-99F7-796A239B472C}">
      <dgm:prSet phldrT="[텍스트]"/>
      <dgm:spPr/>
      <dgm:t>
        <a:bodyPr/>
        <a:lstStyle/>
        <a:p>
          <a:pPr latinLnBrk="1"/>
          <a:r>
            <a:rPr lang="ko-KR" altLang="en-US" dirty="0"/>
            <a:t>임 현</a:t>
          </a:r>
        </a:p>
      </dgm:t>
    </dgm:pt>
    <dgm:pt modelId="{30D24E8A-3E86-4CDF-842A-DB4FEB6C8879}" type="parTrans" cxnId="{7917F9E3-14AC-43D4-864F-06E5F42ED0D2}">
      <dgm:prSet/>
      <dgm:spPr/>
      <dgm:t>
        <a:bodyPr/>
        <a:lstStyle/>
        <a:p>
          <a:pPr latinLnBrk="1"/>
          <a:endParaRPr lang="ko-KR" altLang="en-US"/>
        </a:p>
      </dgm:t>
    </dgm:pt>
    <dgm:pt modelId="{98CFF66A-67EA-44FA-A8EF-E13C65953467}" type="sibTrans" cxnId="{7917F9E3-14AC-43D4-864F-06E5F42ED0D2}">
      <dgm:prSet/>
      <dgm:spPr/>
      <dgm:t>
        <a:bodyPr/>
        <a:lstStyle/>
        <a:p>
          <a:pPr algn="ctr" latinLnBrk="1"/>
          <a:r>
            <a:rPr lang="en-US" altLang="ko-KR" dirty="0"/>
            <a:t>PM</a:t>
          </a:r>
        </a:p>
      </dgm:t>
    </dgm:pt>
    <dgm:pt modelId="{24FAE678-0868-4096-8644-258ADDA31D9A}">
      <dgm:prSet phldrT="[텍스트]"/>
      <dgm:spPr/>
      <dgm:t>
        <a:bodyPr/>
        <a:lstStyle/>
        <a:p>
          <a:pPr latinLnBrk="1"/>
          <a:r>
            <a:rPr lang="ko-KR" altLang="en-US" dirty="0" err="1"/>
            <a:t>황은선</a:t>
          </a:r>
          <a:endParaRPr lang="ko-KR" altLang="en-US" dirty="0"/>
        </a:p>
      </dgm:t>
    </dgm:pt>
    <dgm:pt modelId="{8DC3A472-7BAF-46A8-A8C8-A9152BA3BA0C}" type="parTrans" cxnId="{DC0E5B41-988A-4389-9A6D-7C7EB1DBFBB8}">
      <dgm:prSet/>
      <dgm:spPr/>
      <dgm:t>
        <a:bodyPr/>
        <a:lstStyle/>
        <a:p>
          <a:pPr latinLnBrk="1"/>
          <a:endParaRPr lang="ko-KR" altLang="en-US"/>
        </a:p>
      </dgm:t>
    </dgm:pt>
    <dgm:pt modelId="{3C55FDD6-B0DF-48A6-BF83-DA3B6222108E}" type="sibTrans" cxnId="{DC0E5B41-988A-4389-9A6D-7C7EB1DBFBB8}">
      <dgm:prSet/>
      <dgm:spPr/>
      <dgm:t>
        <a:bodyPr/>
        <a:lstStyle/>
        <a:p>
          <a:pPr algn="ctr" latinLnBrk="1"/>
          <a:r>
            <a:rPr lang="ko-KR" altLang="en-US" dirty="0"/>
            <a:t>개발자 </a:t>
          </a:r>
        </a:p>
      </dgm:t>
    </dgm:pt>
    <dgm:pt modelId="{82FEDF5A-AEDA-4729-9601-024CABEA8E25}">
      <dgm:prSet phldrT="[텍스트]"/>
      <dgm:spPr/>
      <dgm:t>
        <a:bodyPr/>
        <a:lstStyle/>
        <a:p>
          <a:pPr latinLnBrk="1"/>
          <a:r>
            <a:rPr lang="ko-KR" altLang="en-US" dirty="0" err="1"/>
            <a:t>박다빈</a:t>
          </a:r>
          <a:endParaRPr lang="ko-KR" altLang="en-US" dirty="0"/>
        </a:p>
      </dgm:t>
    </dgm:pt>
    <dgm:pt modelId="{0A8E8217-1C4C-432C-B043-EE6AEA411B63}" type="parTrans" cxnId="{91FC5756-CAB4-400F-9E44-B0390D82CDC2}">
      <dgm:prSet/>
      <dgm:spPr/>
      <dgm:t>
        <a:bodyPr/>
        <a:lstStyle/>
        <a:p>
          <a:pPr latinLnBrk="1"/>
          <a:endParaRPr lang="ko-KR" altLang="en-US"/>
        </a:p>
      </dgm:t>
    </dgm:pt>
    <dgm:pt modelId="{569C421D-3F1A-450A-8C8F-6FAEA96686DA}" type="sibTrans" cxnId="{91FC5756-CAB4-400F-9E44-B0390D82CDC2}">
      <dgm:prSet/>
      <dgm:spPr/>
      <dgm:t>
        <a:bodyPr/>
        <a:lstStyle/>
        <a:p>
          <a:pPr latinLnBrk="1"/>
          <a:endParaRPr lang="ko-KR" altLang="en-US" dirty="0"/>
        </a:p>
      </dgm:t>
    </dgm:pt>
    <dgm:pt modelId="{0488F419-BBC7-4450-8EAD-9286BBD69DAB}">
      <dgm:prSet phldrT="[텍스트]"/>
      <dgm:spPr/>
      <dgm:t>
        <a:bodyPr/>
        <a:lstStyle/>
        <a:p>
          <a:pPr latinLnBrk="1"/>
          <a:r>
            <a:rPr lang="ko-KR" altLang="en-US" dirty="0"/>
            <a:t>김태정</a:t>
          </a:r>
        </a:p>
      </dgm:t>
    </dgm:pt>
    <dgm:pt modelId="{1784E484-6462-4126-B473-527A9793FBAA}" type="parTrans" cxnId="{89582C25-2CDA-4F6C-90A6-FD3D80026617}">
      <dgm:prSet/>
      <dgm:spPr/>
      <dgm:t>
        <a:bodyPr/>
        <a:lstStyle/>
        <a:p>
          <a:pPr latinLnBrk="1"/>
          <a:endParaRPr lang="ko-KR" altLang="en-US"/>
        </a:p>
      </dgm:t>
    </dgm:pt>
    <dgm:pt modelId="{AA28F67A-741B-45BA-BA4A-D65EEE63E201}" type="sibTrans" cxnId="{89582C25-2CDA-4F6C-90A6-FD3D80026617}">
      <dgm:prSet/>
      <dgm:spPr/>
      <dgm:t>
        <a:bodyPr/>
        <a:lstStyle/>
        <a:p>
          <a:pPr latinLnBrk="1"/>
          <a:endParaRPr lang="ko-KR" altLang="en-US"/>
        </a:p>
      </dgm:t>
    </dgm:pt>
    <dgm:pt modelId="{EDD4AAD4-45D6-4FDB-9F20-2FD33E134306}">
      <dgm:prSet/>
      <dgm:spPr/>
      <dgm:t>
        <a:bodyPr/>
        <a:lstStyle/>
        <a:p>
          <a:pPr latinLnBrk="1"/>
          <a:r>
            <a:rPr lang="ko-KR" altLang="en-US" dirty="0"/>
            <a:t>신준섭</a:t>
          </a:r>
        </a:p>
      </dgm:t>
    </dgm:pt>
    <dgm:pt modelId="{86A2F91A-7036-4A28-8BBD-F6DA659887CD}" type="parTrans" cxnId="{C0CCBA82-FAEE-46D3-AF7B-CECB7879BA37}">
      <dgm:prSet/>
      <dgm:spPr/>
      <dgm:t>
        <a:bodyPr/>
        <a:lstStyle/>
        <a:p>
          <a:pPr latinLnBrk="1"/>
          <a:endParaRPr lang="ko-KR" altLang="en-US"/>
        </a:p>
      </dgm:t>
    </dgm:pt>
    <dgm:pt modelId="{8A7546BA-F984-40D6-A244-6E602821C03C}" type="sibTrans" cxnId="{C0CCBA82-FAEE-46D3-AF7B-CECB7879BA37}">
      <dgm:prSet/>
      <dgm:spPr/>
      <dgm:t>
        <a:bodyPr/>
        <a:lstStyle/>
        <a:p>
          <a:pPr latinLnBrk="1"/>
          <a:r>
            <a:rPr lang="en-US" altLang="ko-KR" dirty="0"/>
            <a:t>Test </a:t>
          </a:r>
          <a:r>
            <a:rPr lang="ko-KR" altLang="en-US" dirty="0"/>
            <a:t>담당 </a:t>
          </a:r>
        </a:p>
      </dgm:t>
    </dgm:pt>
    <dgm:pt modelId="{333D81DB-25CE-4851-9354-763FC6B36816}" type="pres">
      <dgm:prSet presAssocID="{346284B0-96D1-4259-89A5-0B8C105B2C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D821C8-9CE2-4BCB-8512-6CFA07AE3AE6}" type="pres">
      <dgm:prSet presAssocID="{FBBAB233-5BF8-4700-99F7-796A239B472C}" presName="hierRoot1" presStyleCnt="0">
        <dgm:presLayoutVars>
          <dgm:hierBranch val="init"/>
        </dgm:presLayoutVars>
      </dgm:prSet>
      <dgm:spPr/>
    </dgm:pt>
    <dgm:pt modelId="{1C6585A5-FF9D-441D-BEAE-8D84FC16F923}" type="pres">
      <dgm:prSet presAssocID="{FBBAB233-5BF8-4700-99F7-796A239B472C}" presName="rootComposite1" presStyleCnt="0"/>
      <dgm:spPr/>
    </dgm:pt>
    <dgm:pt modelId="{491BA9F9-EE04-4435-A4F9-3A5419354003}" type="pres">
      <dgm:prSet presAssocID="{FBBAB233-5BF8-4700-99F7-796A239B472C}" presName="rootText1" presStyleLbl="node0" presStyleIdx="0" presStyleCnt="1">
        <dgm:presLayoutVars>
          <dgm:chMax/>
          <dgm:chPref val="3"/>
        </dgm:presLayoutVars>
      </dgm:prSet>
      <dgm:spPr/>
    </dgm:pt>
    <dgm:pt modelId="{B6B758DE-B649-4386-8D0D-0C7D262065F5}" type="pres">
      <dgm:prSet presAssocID="{FBBAB233-5BF8-4700-99F7-796A239B472C}" presName="titleText1" presStyleLbl="fgAcc0" presStyleIdx="0" presStyleCnt="1">
        <dgm:presLayoutVars>
          <dgm:chMax val="0"/>
          <dgm:chPref val="0"/>
        </dgm:presLayoutVars>
      </dgm:prSet>
      <dgm:spPr/>
    </dgm:pt>
    <dgm:pt modelId="{D5FA0410-2619-4D57-B2A2-FAC826DB8537}" type="pres">
      <dgm:prSet presAssocID="{FBBAB233-5BF8-4700-99F7-796A239B472C}" presName="rootConnector1" presStyleLbl="node1" presStyleIdx="0" presStyleCnt="4"/>
      <dgm:spPr/>
    </dgm:pt>
    <dgm:pt modelId="{F9F964EC-A524-4127-8CB2-E295C0FD7C3D}" type="pres">
      <dgm:prSet presAssocID="{FBBAB233-5BF8-4700-99F7-796A239B472C}" presName="hierChild2" presStyleCnt="0"/>
      <dgm:spPr/>
    </dgm:pt>
    <dgm:pt modelId="{34119D6E-DBD7-46D8-B2B7-CB33D3FFB8AC}" type="pres">
      <dgm:prSet presAssocID="{8DC3A472-7BAF-46A8-A8C8-A9152BA3BA0C}" presName="Name37" presStyleLbl="parChTrans1D2" presStyleIdx="0" presStyleCnt="4"/>
      <dgm:spPr/>
    </dgm:pt>
    <dgm:pt modelId="{E7471FE2-E767-47CE-A78C-DA1715DD8038}" type="pres">
      <dgm:prSet presAssocID="{24FAE678-0868-4096-8644-258ADDA31D9A}" presName="hierRoot2" presStyleCnt="0">
        <dgm:presLayoutVars>
          <dgm:hierBranch val="init"/>
        </dgm:presLayoutVars>
      </dgm:prSet>
      <dgm:spPr/>
    </dgm:pt>
    <dgm:pt modelId="{656BA138-FADF-40E4-877A-868B382218DB}" type="pres">
      <dgm:prSet presAssocID="{24FAE678-0868-4096-8644-258ADDA31D9A}" presName="rootComposite" presStyleCnt="0"/>
      <dgm:spPr/>
    </dgm:pt>
    <dgm:pt modelId="{22F31384-9AD4-4645-AF5F-4857FE9BD78D}" type="pres">
      <dgm:prSet presAssocID="{24FAE678-0868-4096-8644-258ADDA31D9A}" presName="rootText" presStyleLbl="node1" presStyleIdx="0" presStyleCnt="4">
        <dgm:presLayoutVars>
          <dgm:chMax/>
          <dgm:chPref val="3"/>
        </dgm:presLayoutVars>
      </dgm:prSet>
      <dgm:spPr/>
    </dgm:pt>
    <dgm:pt modelId="{981EE92C-5A75-4DE3-8E3E-C9B26052392B}" type="pres">
      <dgm:prSet presAssocID="{24FAE678-0868-4096-8644-258ADDA31D9A}" presName="titleText2" presStyleLbl="fgAcc1" presStyleIdx="0" presStyleCnt="4">
        <dgm:presLayoutVars>
          <dgm:chMax val="0"/>
          <dgm:chPref val="0"/>
        </dgm:presLayoutVars>
      </dgm:prSet>
      <dgm:spPr/>
    </dgm:pt>
    <dgm:pt modelId="{517C7A57-258A-466A-B3D4-2418785213C0}" type="pres">
      <dgm:prSet presAssocID="{24FAE678-0868-4096-8644-258ADDA31D9A}" presName="rootConnector" presStyleLbl="node2" presStyleIdx="0" presStyleCnt="0"/>
      <dgm:spPr/>
    </dgm:pt>
    <dgm:pt modelId="{94513694-30B3-42C6-8C0A-F9DBC848E9DD}" type="pres">
      <dgm:prSet presAssocID="{24FAE678-0868-4096-8644-258ADDA31D9A}" presName="hierChild4" presStyleCnt="0"/>
      <dgm:spPr/>
    </dgm:pt>
    <dgm:pt modelId="{FD00872D-E18A-43DB-98A4-D97C4CB14196}" type="pres">
      <dgm:prSet presAssocID="{24FAE678-0868-4096-8644-258ADDA31D9A}" presName="hierChild5" presStyleCnt="0"/>
      <dgm:spPr/>
    </dgm:pt>
    <dgm:pt modelId="{550D82D1-009B-4052-A06E-8AF3522664C6}" type="pres">
      <dgm:prSet presAssocID="{0A8E8217-1C4C-432C-B043-EE6AEA411B63}" presName="Name37" presStyleLbl="parChTrans1D2" presStyleIdx="1" presStyleCnt="4"/>
      <dgm:spPr/>
    </dgm:pt>
    <dgm:pt modelId="{56236345-5895-4109-983F-BD6BE0229086}" type="pres">
      <dgm:prSet presAssocID="{82FEDF5A-AEDA-4729-9601-024CABEA8E25}" presName="hierRoot2" presStyleCnt="0">
        <dgm:presLayoutVars>
          <dgm:hierBranch val="init"/>
        </dgm:presLayoutVars>
      </dgm:prSet>
      <dgm:spPr/>
    </dgm:pt>
    <dgm:pt modelId="{F5C35803-E968-4917-A55B-A079F2524B01}" type="pres">
      <dgm:prSet presAssocID="{82FEDF5A-AEDA-4729-9601-024CABEA8E25}" presName="rootComposite" presStyleCnt="0"/>
      <dgm:spPr/>
    </dgm:pt>
    <dgm:pt modelId="{CA809DDC-BA57-4294-A296-4AD34A27CB30}" type="pres">
      <dgm:prSet presAssocID="{82FEDF5A-AEDA-4729-9601-024CABEA8E25}" presName="rootText" presStyleLbl="node1" presStyleIdx="1" presStyleCnt="4">
        <dgm:presLayoutVars>
          <dgm:chMax/>
          <dgm:chPref val="3"/>
        </dgm:presLayoutVars>
      </dgm:prSet>
      <dgm:spPr/>
    </dgm:pt>
    <dgm:pt modelId="{64E60A27-E035-424D-A2F0-B3FC15416F60}" type="pres">
      <dgm:prSet presAssocID="{82FEDF5A-AEDA-4729-9601-024CABEA8E25}" presName="titleText2" presStyleLbl="fgAcc1" presStyleIdx="1" presStyleCnt="4">
        <dgm:presLayoutVars>
          <dgm:chMax val="0"/>
          <dgm:chPref val="0"/>
        </dgm:presLayoutVars>
      </dgm:prSet>
      <dgm:spPr/>
    </dgm:pt>
    <dgm:pt modelId="{1F335E13-32AF-4871-AA32-1B26694F9088}" type="pres">
      <dgm:prSet presAssocID="{82FEDF5A-AEDA-4729-9601-024CABEA8E25}" presName="rootConnector" presStyleLbl="node2" presStyleIdx="0" presStyleCnt="0"/>
      <dgm:spPr/>
    </dgm:pt>
    <dgm:pt modelId="{ACB219C8-9A62-42CF-A8EA-029A5A8C2D2B}" type="pres">
      <dgm:prSet presAssocID="{82FEDF5A-AEDA-4729-9601-024CABEA8E25}" presName="hierChild4" presStyleCnt="0"/>
      <dgm:spPr/>
    </dgm:pt>
    <dgm:pt modelId="{9E473461-A252-4672-8E87-EDD135EA2E91}" type="pres">
      <dgm:prSet presAssocID="{82FEDF5A-AEDA-4729-9601-024CABEA8E25}" presName="hierChild5" presStyleCnt="0"/>
      <dgm:spPr/>
    </dgm:pt>
    <dgm:pt modelId="{AE8B3728-A2B9-4081-95AA-F735BC102A59}" type="pres">
      <dgm:prSet presAssocID="{86A2F91A-7036-4A28-8BBD-F6DA659887CD}" presName="Name37" presStyleLbl="parChTrans1D2" presStyleIdx="2" presStyleCnt="4"/>
      <dgm:spPr/>
    </dgm:pt>
    <dgm:pt modelId="{DBA56638-F7A0-43A4-90DB-545F8BC01286}" type="pres">
      <dgm:prSet presAssocID="{EDD4AAD4-45D6-4FDB-9F20-2FD33E134306}" presName="hierRoot2" presStyleCnt="0">
        <dgm:presLayoutVars>
          <dgm:hierBranch val="init"/>
        </dgm:presLayoutVars>
      </dgm:prSet>
      <dgm:spPr/>
    </dgm:pt>
    <dgm:pt modelId="{941B118C-E50C-4D05-B246-CE5D22F66A7F}" type="pres">
      <dgm:prSet presAssocID="{EDD4AAD4-45D6-4FDB-9F20-2FD33E134306}" presName="rootComposite" presStyleCnt="0"/>
      <dgm:spPr/>
    </dgm:pt>
    <dgm:pt modelId="{A4727343-5B35-4221-91AB-23D102ECEFB7}" type="pres">
      <dgm:prSet presAssocID="{EDD4AAD4-45D6-4FDB-9F20-2FD33E134306}" presName="rootText" presStyleLbl="node1" presStyleIdx="2" presStyleCnt="4">
        <dgm:presLayoutVars>
          <dgm:chMax/>
          <dgm:chPref val="3"/>
        </dgm:presLayoutVars>
      </dgm:prSet>
      <dgm:spPr/>
    </dgm:pt>
    <dgm:pt modelId="{713707F4-C2A2-40DF-8B22-E8BBBFA66779}" type="pres">
      <dgm:prSet presAssocID="{EDD4AAD4-45D6-4FDB-9F20-2FD33E134306}" presName="titleText2" presStyleLbl="fgAcc1" presStyleIdx="2" presStyleCnt="4">
        <dgm:presLayoutVars>
          <dgm:chMax val="0"/>
          <dgm:chPref val="0"/>
        </dgm:presLayoutVars>
      </dgm:prSet>
      <dgm:spPr/>
    </dgm:pt>
    <dgm:pt modelId="{D7736342-7E29-4B1B-BE0B-3E87632487C7}" type="pres">
      <dgm:prSet presAssocID="{EDD4AAD4-45D6-4FDB-9F20-2FD33E134306}" presName="rootConnector" presStyleLbl="node2" presStyleIdx="0" presStyleCnt="0"/>
      <dgm:spPr/>
    </dgm:pt>
    <dgm:pt modelId="{3BE5F950-17D6-4C52-9A40-914A20EC4B72}" type="pres">
      <dgm:prSet presAssocID="{EDD4AAD4-45D6-4FDB-9F20-2FD33E134306}" presName="hierChild4" presStyleCnt="0"/>
      <dgm:spPr/>
    </dgm:pt>
    <dgm:pt modelId="{B2FDA945-1616-4575-9B1F-30A783444E1C}" type="pres">
      <dgm:prSet presAssocID="{EDD4AAD4-45D6-4FDB-9F20-2FD33E134306}" presName="hierChild5" presStyleCnt="0"/>
      <dgm:spPr/>
    </dgm:pt>
    <dgm:pt modelId="{FC175993-724C-4159-8984-C8BE36BF70FA}" type="pres">
      <dgm:prSet presAssocID="{1784E484-6462-4126-B473-527A9793FBAA}" presName="Name37" presStyleLbl="parChTrans1D2" presStyleIdx="3" presStyleCnt="4"/>
      <dgm:spPr/>
    </dgm:pt>
    <dgm:pt modelId="{ED04E17E-2D93-4748-9F83-5E74CEC2AA65}" type="pres">
      <dgm:prSet presAssocID="{0488F419-BBC7-4450-8EAD-9286BBD69DAB}" presName="hierRoot2" presStyleCnt="0">
        <dgm:presLayoutVars>
          <dgm:hierBranch val="init"/>
        </dgm:presLayoutVars>
      </dgm:prSet>
      <dgm:spPr/>
    </dgm:pt>
    <dgm:pt modelId="{1E7EF40F-9048-438D-A697-72185A0C5600}" type="pres">
      <dgm:prSet presAssocID="{0488F419-BBC7-4450-8EAD-9286BBD69DAB}" presName="rootComposite" presStyleCnt="0"/>
      <dgm:spPr/>
    </dgm:pt>
    <dgm:pt modelId="{539B2CD3-651B-4010-8274-ABD196AB8108}" type="pres">
      <dgm:prSet presAssocID="{0488F419-BBC7-4450-8EAD-9286BBD69DAB}" presName="rootText" presStyleLbl="node1" presStyleIdx="3" presStyleCnt="4">
        <dgm:presLayoutVars>
          <dgm:chMax/>
          <dgm:chPref val="3"/>
        </dgm:presLayoutVars>
      </dgm:prSet>
      <dgm:spPr/>
    </dgm:pt>
    <dgm:pt modelId="{8E57F124-0C1D-47D0-A273-B02D5F54ED1C}" type="pres">
      <dgm:prSet presAssocID="{0488F419-BBC7-4450-8EAD-9286BBD69DAB}" presName="titleText2" presStyleLbl="fgAcc1" presStyleIdx="3" presStyleCnt="4">
        <dgm:presLayoutVars>
          <dgm:chMax val="0"/>
          <dgm:chPref val="0"/>
        </dgm:presLayoutVars>
      </dgm:prSet>
      <dgm:spPr/>
    </dgm:pt>
    <dgm:pt modelId="{7FE78A87-51A4-4D96-8724-CA2EDB307E21}" type="pres">
      <dgm:prSet presAssocID="{0488F419-BBC7-4450-8EAD-9286BBD69DAB}" presName="rootConnector" presStyleLbl="node2" presStyleIdx="0" presStyleCnt="0"/>
      <dgm:spPr/>
    </dgm:pt>
    <dgm:pt modelId="{BE0C6EAF-1CBF-43DE-B7AB-5BAD015B8F8B}" type="pres">
      <dgm:prSet presAssocID="{0488F419-BBC7-4450-8EAD-9286BBD69DAB}" presName="hierChild4" presStyleCnt="0"/>
      <dgm:spPr/>
    </dgm:pt>
    <dgm:pt modelId="{353560EC-3EAC-49C2-AE13-36FFFB798263}" type="pres">
      <dgm:prSet presAssocID="{0488F419-BBC7-4450-8EAD-9286BBD69DAB}" presName="hierChild5" presStyleCnt="0"/>
      <dgm:spPr/>
    </dgm:pt>
    <dgm:pt modelId="{E2BA1B59-700B-4C90-8257-49031309D887}" type="pres">
      <dgm:prSet presAssocID="{FBBAB233-5BF8-4700-99F7-796A239B472C}" presName="hierChild3" presStyleCnt="0"/>
      <dgm:spPr/>
    </dgm:pt>
  </dgm:ptLst>
  <dgm:cxnLst>
    <dgm:cxn modelId="{A44BE5D1-6FC2-463D-BE53-1E8456368535}" type="presOf" srcId="{8DC3A472-7BAF-46A8-A8C8-A9152BA3BA0C}" destId="{34119D6E-DBD7-46D8-B2B7-CB33D3FFB8AC}" srcOrd="0" destOrd="0" presId="urn:microsoft.com/office/officeart/2008/layout/NameandTitleOrganizationalChart"/>
    <dgm:cxn modelId="{860DC1B6-A12C-42C0-B810-43A7F4E75D88}" type="presOf" srcId="{FBBAB233-5BF8-4700-99F7-796A239B472C}" destId="{491BA9F9-EE04-4435-A4F9-3A5419354003}" srcOrd="0" destOrd="0" presId="urn:microsoft.com/office/officeart/2008/layout/NameandTitleOrganizationalChart"/>
    <dgm:cxn modelId="{C2707492-879E-4E14-A36C-88B4F366CD09}" type="presOf" srcId="{AA28F67A-741B-45BA-BA4A-D65EEE63E201}" destId="{8E57F124-0C1D-47D0-A273-B02D5F54ED1C}" srcOrd="0" destOrd="0" presId="urn:microsoft.com/office/officeart/2008/layout/NameandTitleOrganizationalChart"/>
    <dgm:cxn modelId="{2EFB5DE1-8BA9-4AC8-AEAF-61168E9025CC}" type="presOf" srcId="{FBBAB233-5BF8-4700-99F7-796A239B472C}" destId="{D5FA0410-2619-4D57-B2A2-FAC826DB8537}" srcOrd="1" destOrd="0" presId="urn:microsoft.com/office/officeart/2008/layout/NameandTitleOrganizationalChart"/>
    <dgm:cxn modelId="{7BDA8CB3-9D05-480A-87B5-D13AA157AD4E}" type="presOf" srcId="{0A8E8217-1C4C-432C-B043-EE6AEA411B63}" destId="{550D82D1-009B-4052-A06E-8AF3522664C6}" srcOrd="0" destOrd="0" presId="urn:microsoft.com/office/officeart/2008/layout/NameandTitleOrganizationalChart"/>
    <dgm:cxn modelId="{EE219C0E-86CD-4FCF-BBCE-DBC187F4B3CD}" type="presOf" srcId="{86A2F91A-7036-4A28-8BBD-F6DA659887CD}" destId="{AE8B3728-A2B9-4081-95AA-F735BC102A59}" srcOrd="0" destOrd="0" presId="urn:microsoft.com/office/officeart/2008/layout/NameandTitleOrganizationalChart"/>
    <dgm:cxn modelId="{422C321E-2FEE-4186-8FA6-5F3FDF320586}" type="presOf" srcId="{82FEDF5A-AEDA-4729-9601-024CABEA8E25}" destId="{1F335E13-32AF-4871-AA32-1B26694F9088}" srcOrd="1" destOrd="0" presId="urn:microsoft.com/office/officeart/2008/layout/NameandTitleOrganizationalChart"/>
    <dgm:cxn modelId="{A05ED7EE-EDCF-4A1F-A621-DCD80605F0BC}" type="presOf" srcId="{0488F419-BBC7-4450-8EAD-9286BBD69DAB}" destId="{539B2CD3-651B-4010-8274-ABD196AB8108}" srcOrd="0" destOrd="0" presId="urn:microsoft.com/office/officeart/2008/layout/NameandTitleOrganizationalChart"/>
    <dgm:cxn modelId="{DC0E5B41-988A-4389-9A6D-7C7EB1DBFBB8}" srcId="{FBBAB233-5BF8-4700-99F7-796A239B472C}" destId="{24FAE678-0868-4096-8644-258ADDA31D9A}" srcOrd="0" destOrd="0" parTransId="{8DC3A472-7BAF-46A8-A8C8-A9152BA3BA0C}" sibTransId="{3C55FDD6-B0DF-48A6-BF83-DA3B6222108E}"/>
    <dgm:cxn modelId="{89582C25-2CDA-4F6C-90A6-FD3D80026617}" srcId="{FBBAB233-5BF8-4700-99F7-796A239B472C}" destId="{0488F419-BBC7-4450-8EAD-9286BBD69DAB}" srcOrd="3" destOrd="0" parTransId="{1784E484-6462-4126-B473-527A9793FBAA}" sibTransId="{AA28F67A-741B-45BA-BA4A-D65EEE63E201}"/>
    <dgm:cxn modelId="{0CEE17D5-1B2C-4A0A-8468-909C198C9EB9}" type="presOf" srcId="{82FEDF5A-AEDA-4729-9601-024CABEA8E25}" destId="{CA809DDC-BA57-4294-A296-4AD34A27CB30}" srcOrd="0" destOrd="0" presId="urn:microsoft.com/office/officeart/2008/layout/NameandTitleOrganizationalChart"/>
    <dgm:cxn modelId="{91FC5756-CAB4-400F-9E44-B0390D82CDC2}" srcId="{FBBAB233-5BF8-4700-99F7-796A239B472C}" destId="{82FEDF5A-AEDA-4729-9601-024CABEA8E25}" srcOrd="1" destOrd="0" parTransId="{0A8E8217-1C4C-432C-B043-EE6AEA411B63}" sibTransId="{569C421D-3F1A-450A-8C8F-6FAEA96686DA}"/>
    <dgm:cxn modelId="{2D9FA042-6923-4E18-8623-94FD01BF90C3}" type="presOf" srcId="{346284B0-96D1-4259-89A5-0B8C105B2C5B}" destId="{333D81DB-25CE-4851-9354-763FC6B36816}" srcOrd="0" destOrd="0" presId="urn:microsoft.com/office/officeart/2008/layout/NameandTitleOrganizationalChart"/>
    <dgm:cxn modelId="{FEA269CE-E623-4A0E-B271-41F7666653C3}" type="presOf" srcId="{98CFF66A-67EA-44FA-A8EF-E13C65953467}" destId="{B6B758DE-B649-4386-8D0D-0C7D262065F5}" srcOrd="0" destOrd="0" presId="urn:microsoft.com/office/officeart/2008/layout/NameandTitleOrganizationalChart"/>
    <dgm:cxn modelId="{AE740BE4-7680-40A5-BD0F-C6704C505651}" type="presOf" srcId="{24FAE678-0868-4096-8644-258ADDA31D9A}" destId="{517C7A57-258A-466A-B3D4-2418785213C0}" srcOrd="1" destOrd="0" presId="urn:microsoft.com/office/officeart/2008/layout/NameandTitleOrganizationalChart"/>
    <dgm:cxn modelId="{C0CCBA82-FAEE-46D3-AF7B-CECB7879BA37}" srcId="{FBBAB233-5BF8-4700-99F7-796A239B472C}" destId="{EDD4AAD4-45D6-4FDB-9F20-2FD33E134306}" srcOrd="2" destOrd="0" parTransId="{86A2F91A-7036-4A28-8BBD-F6DA659887CD}" sibTransId="{8A7546BA-F984-40D6-A244-6E602821C03C}"/>
    <dgm:cxn modelId="{8BD6F123-8990-47B3-9BE5-24D46648BB9E}" type="presOf" srcId="{569C421D-3F1A-450A-8C8F-6FAEA96686DA}" destId="{64E60A27-E035-424D-A2F0-B3FC15416F60}" srcOrd="0" destOrd="0" presId="urn:microsoft.com/office/officeart/2008/layout/NameandTitleOrganizationalChart"/>
    <dgm:cxn modelId="{8DBDE559-2D00-43A0-9CE5-AF077190FAFC}" type="presOf" srcId="{3C55FDD6-B0DF-48A6-BF83-DA3B6222108E}" destId="{981EE92C-5A75-4DE3-8E3E-C9B26052392B}" srcOrd="0" destOrd="0" presId="urn:microsoft.com/office/officeart/2008/layout/NameandTitleOrganizationalChart"/>
    <dgm:cxn modelId="{7917F9E3-14AC-43D4-864F-06E5F42ED0D2}" srcId="{346284B0-96D1-4259-89A5-0B8C105B2C5B}" destId="{FBBAB233-5BF8-4700-99F7-796A239B472C}" srcOrd="0" destOrd="0" parTransId="{30D24E8A-3E86-4CDF-842A-DB4FEB6C8879}" sibTransId="{98CFF66A-67EA-44FA-A8EF-E13C65953467}"/>
    <dgm:cxn modelId="{614F997E-7FCD-4E9B-957F-233F826CBD33}" type="presOf" srcId="{24FAE678-0868-4096-8644-258ADDA31D9A}" destId="{22F31384-9AD4-4645-AF5F-4857FE9BD78D}" srcOrd="0" destOrd="0" presId="urn:microsoft.com/office/officeart/2008/layout/NameandTitleOrganizationalChart"/>
    <dgm:cxn modelId="{4823E088-D94C-4514-BB59-D6191D8101CF}" type="presOf" srcId="{0488F419-BBC7-4450-8EAD-9286BBD69DAB}" destId="{7FE78A87-51A4-4D96-8724-CA2EDB307E21}" srcOrd="1" destOrd="0" presId="urn:microsoft.com/office/officeart/2008/layout/NameandTitleOrganizationalChart"/>
    <dgm:cxn modelId="{39EE3B6B-5D56-463F-A669-9E2D189F33D1}" type="presOf" srcId="{EDD4AAD4-45D6-4FDB-9F20-2FD33E134306}" destId="{A4727343-5B35-4221-91AB-23D102ECEFB7}" srcOrd="0" destOrd="0" presId="urn:microsoft.com/office/officeart/2008/layout/NameandTitleOrganizationalChart"/>
    <dgm:cxn modelId="{C61AF25A-DD66-4404-9B80-D7A36B2B2EC4}" type="presOf" srcId="{EDD4AAD4-45D6-4FDB-9F20-2FD33E134306}" destId="{D7736342-7E29-4B1B-BE0B-3E87632487C7}" srcOrd="1" destOrd="0" presId="urn:microsoft.com/office/officeart/2008/layout/NameandTitleOrganizationalChart"/>
    <dgm:cxn modelId="{0D4722A6-CCD6-45EC-BEFD-E66147598760}" type="presOf" srcId="{1784E484-6462-4126-B473-527A9793FBAA}" destId="{FC175993-724C-4159-8984-C8BE36BF70FA}" srcOrd="0" destOrd="0" presId="urn:microsoft.com/office/officeart/2008/layout/NameandTitleOrganizationalChart"/>
    <dgm:cxn modelId="{2BCBB7AF-021C-4332-9FFC-326D39A3074E}" type="presOf" srcId="{8A7546BA-F984-40D6-A244-6E602821C03C}" destId="{713707F4-C2A2-40DF-8B22-E8BBBFA66779}" srcOrd="0" destOrd="0" presId="urn:microsoft.com/office/officeart/2008/layout/NameandTitleOrganizationalChart"/>
    <dgm:cxn modelId="{9FEE50B5-DA2F-4A97-8318-43F9381219F3}" type="presParOf" srcId="{333D81DB-25CE-4851-9354-763FC6B36816}" destId="{94D821C8-9CE2-4BCB-8512-6CFA07AE3AE6}" srcOrd="0" destOrd="0" presId="urn:microsoft.com/office/officeart/2008/layout/NameandTitleOrganizationalChart"/>
    <dgm:cxn modelId="{7722F607-7F5D-45BB-8BC6-3A7FA382B75C}" type="presParOf" srcId="{94D821C8-9CE2-4BCB-8512-6CFA07AE3AE6}" destId="{1C6585A5-FF9D-441D-BEAE-8D84FC16F923}" srcOrd="0" destOrd="0" presId="urn:microsoft.com/office/officeart/2008/layout/NameandTitleOrganizationalChart"/>
    <dgm:cxn modelId="{E0FA5BD6-F861-4985-8F05-8D984752EC4A}" type="presParOf" srcId="{1C6585A5-FF9D-441D-BEAE-8D84FC16F923}" destId="{491BA9F9-EE04-4435-A4F9-3A5419354003}" srcOrd="0" destOrd="0" presId="urn:microsoft.com/office/officeart/2008/layout/NameandTitleOrganizationalChart"/>
    <dgm:cxn modelId="{2F65DF52-EC5B-464C-B112-32352476406D}" type="presParOf" srcId="{1C6585A5-FF9D-441D-BEAE-8D84FC16F923}" destId="{B6B758DE-B649-4386-8D0D-0C7D262065F5}" srcOrd="1" destOrd="0" presId="urn:microsoft.com/office/officeart/2008/layout/NameandTitleOrganizationalChart"/>
    <dgm:cxn modelId="{F5855E91-0105-4DDA-ACF0-61D1AFF13801}" type="presParOf" srcId="{1C6585A5-FF9D-441D-BEAE-8D84FC16F923}" destId="{D5FA0410-2619-4D57-B2A2-FAC826DB8537}" srcOrd="2" destOrd="0" presId="urn:microsoft.com/office/officeart/2008/layout/NameandTitleOrganizationalChart"/>
    <dgm:cxn modelId="{60218632-EA28-455C-AAB8-45E73C5669DA}" type="presParOf" srcId="{94D821C8-9CE2-4BCB-8512-6CFA07AE3AE6}" destId="{F9F964EC-A524-4127-8CB2-E295C0FD7C3D}" srcOrd="1" destOrd="0" presId="urn:microsoft.com/office/officeart/2008/layout/NameandTitleOrganizationalChart"/>
    <dgm:cxn modelId="{F75E8542-2D26-42D2-98ED-45D681B868CF}" type="presParOf" srcId="{F9F964EC-A524-4127-8CB2-E295C0FD7C3D}" destId="{34119D6E-DBD7-46D8-B2B7-CB33D3FFB8AC}" srcOrd="0" destOrd="0" presId="urn:microsoft.com/office/officeart/2008/layout/NameandTitleOrganizationalChart"/>
    <dgm:cxn modelId="{93EACA44-9753-4212-9FBE-D9F5D4ABC021}" type="presParOf" srcId="{F9F964EC-A524-4127-8CB2-E295C0FD7C3D}" destId="{E7471FE2-E767-47CE-A78C-DA1715DD8038}" srcOrd="1" destOrd="0" presId="urn:microsoft.com/office/officeart/2008/layout/NameandTitleOrganizationalChart"/>
    <dgm:cxn modelId="{BBA5486C-296C-437F-ACF8-5EB13073C98B}" type="presParOf" srcId="{E7471FE2-E767-47CE-A78C-DA1715DD8038}" destId="{656BA138-FADF-40E4-877A-868B382218DB}" srcOrd="0" destOrd="0" presId="urn:microsoft.com/office/officeart/2008/layout/NameandTitleOrganizationalChart"/>
    <dgm:cxn modelId="{BEDD6FCB-9115-47FF-B4D2-E9EB3EE51A9E}" type="presParOf" srcId="{656BA138-FADF-40E4-877A-868B382218DB}" destId="{22F31384-9AD4-4645-AF5F-4857FE9BD78D}" srcOrd="0" destOrd="0" presId="urn:microsoft.com/office/officeart/2008/layout/NameandTitleOrganizationalChart"/>
    <dgm:cxn modelId="{BC6E53B5-E8AE-4057-8DC7-30C2735577BD}" type="presParOf" srcId="{656BA138-FADF-40E4-877A-868B382218DB}" destId="{981EE92C-5A75-4DE3-8E3E-C9B26052392B}" srcOrd="1" destOrd="0" presId="urn:microsoft.com/office/officeart/2008/layout/NameandTitleOrganizationalChart"/>
    <dgm:cxn modelId="{E81EC1DE-B6A3-404E-86AC-64EF6C1D0357}" type="presParOf" srcId="{656BA138-FADF-40E4-877A-868B382218DB}" destId="{517C7A57-258A-466A-B3D4-2418785213C0}" srcOrd="2" destOrd="0" presId="urn:microsoft.com/office/officeart/2008/layout/NameandTitleOrganizationalChart"/>
    <dgm:cxn modelId="{BE1C4DDA-DBDB-49F8-87B7-5E2859B4513B}" type="presParOf" srcId="{E7471FE2-E767-47CE-A78C-DA1715DD8038}" destId="{94513694-30B3-42C6-8C0A-F9DBC848E9DD}" srcOrd="1" destOrd="0" presId="urn:microsoft.com/office/officeart/2008/layout/NameandTitleOrganizationalChart"/>
    <dgm:cxn modelId="{73D43EAC-A0D8-4D54-8287-FF23ECEBC1BF}" type="presParOf" srcId="{E7471FE2-E767-47CE-A78C-DA1715DD8038}" destId="{FD00872D-E18A-43DB-98A4-D97C4CB14196}" srcOrd="2" destOrd="0" presId="urn:microsoft.com/office/officeart/2008/layout/NameandTitleOrganizationalChart"/>
    <dgm:cxn modelId="{B168FDB0-1784-4556-ACDC-5ED5376CBD20}" type="presParOf" srcId="{F9F964EC-A524-4127-8CB2-E295C0FD7C3D}" destId="{550D82D1-009B-4052-A06E-8AF3522664C6}" srcOrd="2" destOrd="0" presId="urn:microsoft.com/office/officeart/2008/layout/NameandTitleOrganizationalChart"/>
    <dgm:cxn modelId="{D319760D-836D-464A-A675-0D6441478C83}" type="presParOf" srcId="{F9F964EC-A524-4127-8CB2-E295C0FD7C3D}" destId="{56236345-5895-4109-983F-BD6BE0229086}" srcOrd="3" destOrd="0" presId="urn:microsoft.com/office/officeart/2008/layout/NameandTitleOrganizationalChart"/>
    <dgm:cxn modelId="{2FBD8560-CBCF-479A-94CF-DB1D4D35173F}" type="presParOf" srcId="{56236345-5895-4109-983F-BD6BE0229086}" destId="{F5C35803-E968-4917-A55B-A079F2524B01}" srcOrd="0" destOrd="0" presId="urn:microsoft.com/office/officeart/2008/layout/NameandTitleOrganizationalChart"/>
    <dgm:cxn modelId="{A4FA48E9-EEA3-4F9C-971A-2A9E64F5010D}" type="presParOf" srcId="{F5C35803-E968-4917-A55B-A079F2524B01}" destId="{CA809DDC-BA57-4294-A296-4AD34A27CB30}" srcOrd="0" destOrd="0" presId="urn:microsoft.com/office/officeart/2008/layout/NameandTitleOrganizationalChart"/>
    <dgm:cxn modelId="{17AA9373-D810-4ED0-95F5-95D493877E9B}" type="presParOf" srcId="{F5C35803-E968-4917-A55B-A079F2524B01}" destId="{64E60A27-E035-424D-A2F0-B3FC15416F60}" srcOrd="1" destOrd="0" presId="urn:microsoft.com/office/officeart/2008/layout/NameandTitleOrganizationalChart"/>
    <dgm:cxn modelId="{E73AD860-B09F-404B-B65B-BE08B762ADBD}" type="presParOf" srcId="{F5C35803-E968-4917-A55B-A079F2524B01}" destId="{1F335E13-32AF-4871-AA32-1B26694F9088}" srcOrd="2" destOrd="0" presId="urn:microsoft.com/office/officeart/2008/layout/NameandTitleOrganizationalChart"/>
    <dgm:cxn modelId="{E664B140-BE51-4572-9B51-2D2CE8E0D592}" type="presParOf" srcId="{56236345-5895-4109-983F-BD6BE0229086}" destId="{ACB219C8-9A62-42CF-A8EA-029A5A8C2D2B}" srcOrd="1" destOrd="0" presId="urn:microsoft.com/office/officeart/2008/layout/NameandTitleOrganizationalChart"/>
    <dgm:cxn modelId="{23D8FF3B-95E5-4571-BB70-F8E8198A0486}" type="presParOf" srcId="{56236345-5895-4109-983F-BD6BE0229086}" destId="{9E473461-A252-4672-8E87-EDD135EA2E91}" srcOrd="2" destOrd="0" presId="urn:microsoft.com/office/officeart/2008/layout/NameandTitleOrganizationalChart"/>
    <dgm:cxn modelId="{D760CAF4-4EC8-42D6-9CBC-B98C3A3FFC33}" type="presParOf" srcId="{F9F964EC-A524-4127-8CB2-E295C0FD7C3D}" destId="{AE8B3728-A2B9-4081-95AA-F735BC102A59}" srcOrd="4" destOrd="0" presId="urn:microsoft.com/office/officeart/2008/layout/NameandTitleOrganizationalChart"/>
    <dgm:cxn modelId="{2C03D8DD-6476-4B52-82C3-8C1641220605}" type="presParOf" srcId="{F9F964EC-A524-4127-8CB2-E295C0FD7C3D}" destId="{DBA56638-F7A0-43A4-90DB-545F8BC01286}" srcOrd="5" destOrd="0" presId="urn:microsoft.com/office/officeart/2008/layout/NameandTitleOrganizationalChart"/>
    <dgm:cxn modelId="{F38859F6-6172-4C18-9A2A-E410D28558F0}" type="presParOf" srcId="{DBA56638-F7A0-43A4-90DB-545F8BC01286}" destId="{941B118C-E50C-4D05-B246-CE5D22F66A7F}" srcOrd="0" destOrd="0" presId="urn:microsoft.com/office/officeart/2008/layout/NameandTitleOrganizationalChart"/>
    <dgm:cxn modelId="{C709C681-3D43-4FE7-868D-C0317FBAA7B1}" type="presParOf" srcId="{941B118C-E50C-4D05-B246-CE5D22F66A7F}" destId="{A4727343-5B35-4221-91AB-23D102ECEFB7}" srcOrd="0" destOrd="0" presId="urn:microsoft.com/office/officeart/2008/layout/NameandTitleOrganizationalChart"/>
    <dgm:cxn modelId="{0A99859B-F8A3-408E-BE70-737BC22806A6}" type="presParOf" srcId="{941B118C-E50C-4D05-B246-CE5D22F66A7F}" destId="{713707F4-C2A2-40DF-8B22-E8BBBFA66779}" srcOrd="1" destOrd="0" presId="urn:microsoft.com/office/officeart/2008/layout/NameandTitleOrganizationalChart"/>
    <dgm:cxn modelId="{00E6056A-97CE-4772-BBC7-00A04B029D81}" type="presParOf" srcId="{941B118C-E50C-4D05-B246-CE5D22F66A7F}" destId="{D7736342-7E29-4B1B-BE0B-3E87632487C7}" srcOrd="2" destOrd="0" presId="urn:microsoft.com/office/officeart/2008/layout/NameandTitleOrganizationalChart"/>
    <dgm:cxn modelId="{93C801A4-8245-4872-8984-B1E3B3B8A9A9}" type="presParOf" srcId="{DBA56638-F7A0-43A4-90DB-545F8BC01286}" destId="{3BE5F950-17D6-4C52-9A40-914A20EC4B72}" srcOrd="1" destOrd="0" presId="urn:microsoft.com/office/officeart/2008/layout/NameandTitleOrganizationalChart"/>
    <dgm:cxn modelId="{44D702C5-24A2-4E60-869C-661B53155EB4}" type="presParOf" srcId="{DBA56638-F7A0-43A4-90DB-545F8BC01286}" destId="{B2FDA945-1616-4575-9B1F-30A783444E1C}" srcOrd="2" destOrd="0" presId="urn:microsoft.com/office/officeart/2008/layout/NameandTitleOrganizationalChart"/>
    <dgm:cxn modelId="{A7DA37EB-42F9-4CAE-BB4D-D965D2E212F5}" type="presParOf" srcId="{F9F964EC-A524-4127-8CB2-E295C0FD7C3D}" destId="{FC175993-724C-4159-8984-C8BE36BF70FA}" srcOrd="6" destOrd="0" presId="urn:microsoft.com/office/officeart/2008/layout/NameandTitleOrganizationalChart"/>
    <dgm:cxn modelId="{24E08093-2299-4BD3-98E7-88B72281741D}" type="presParOf" srcId="{F9F964EC-A524-4127-8CB2-E295C0FD7C3D}" destId="{ED04E17E-2D93-4748-9F83-5E74CEC2AA65}" srcOrd="7" destOrd="0" presId="urn:microsoft.com/office/officeart/2008/layout/NameandTitleOrganizationalChart"/>
    <dgm:cxn modelId="{5F92741C-EE81-431A-A4C5-510EE4512A9C}" type="presParOf" srcId="{ED04E17E-2D93-4748-9F83-5E74CEC2AA65}" destId="{1E7EF40F-9048-438D-A697-72185A0C5600}" srcOrd="0" destOrd="0" presId="urn:microsoft.com/office/officeart/2008/layout/NameandTitleOrganizationalChart"/>
    <dgm:cxn modelId="{B689DEC2-B2F0-48FB-9C86-DA56E847FF9E}" type="presParOf" srcId="{1E7EF40F-9048-438D-A697-72185A0C5600}" destId="{539B2CD3-651B-4010-8274-ABD196AB8108}" srcOrd="0" destOrd="0" presId="urn:microsoft.com/office/officeart/2008/layout/NameandTitleOrganizationalChart"/>
    <dgm:cxn modelId="{6CCF5311-CC05-45E8-AC56-C70230D67059}" type="presParOf" srcId="{1E7EF40F-9048-438D-A697-72185A0C5600}" destId="{8E57F124-0C1D-47D0-A273-B02D5F54ED1C}" srcOrd="1" destOrd="0" presId="urn:microsoft.com/office/officeart/2008/layout/NameandTitleOrganizationalChart"/>
    <dgm:cxn modelId="{E0290212-E12C-47B6-A4E9-442D15A228F5}" type="presParOf" srcId="{1E7EF40F-9048-438D-A697-72185A0C5600}" destId="{7FE78A87-51A4-4D96-8724-CA2EDB307E21}" srcOrd="2" destOrd="0" presId="urn:microsoft.com/office/officeart/2008/layout/NameandTitleOrganizationalChart"/>
    <dgm:cxn modelId="{D637C4A3-DA8E-48F7-8FAD-9CFCB1B33D22}" type="presParOf" srcId="{ED04E17E-2D93-4748-9F83-5E74CEC2AA65}" destId="{BE0C6EAF-1CBF-43DE-B7AB-5BAD015B8F8B}" srcOrd="1" destOrd="0" presId="urn:microsoft.com/office/officeart/2008/layout/NameandTitleOrganizationalChart"/>
    <dgm:cxn modelId="{BD0DEE20-1ACA-4E34-8B13-3111BBB77C20}" type="presParOf" srcId="{ED04E17E-2D93-4748-9F83-5E74CEC2AA65}" destId="{353560EC-3EAC-49C2-AE13-36FFFB798263}" srcOrd="2" destOrd="0" presId="urn:microsoft.com/office/officeart/2008/layout/NameandTitleOrganizationalChart"/>
    <dgm:cxn modelId="{A37D44B5-6606-4B78-9C1A-D18BB8B9F952}" type="presParOf" srcId="{94D821C8-9CE2-4BCB-8512-6CFA07AE3AE6}" destId="{E2BA1B59-700B-4C90-8257-49031309D88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5993-724C-4159-8984-C8BE36BF70FA}">
      <dsp:nvSpPr>
        <dsp:cNvPr id="0" name=""/>
        <dsp:cNvSpPr/>
      </dsp:nvSpPr>
      <dsp:spPr>
        <a:xfrm>
          <a:off x="3565933" y="2100174"/>
          <a:ext cx="2798224" cy="41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73"/>
              </a:lnTo>
              <a:lnTo>
                <a:pt x="2798224" y="247973"/>
              </a:lnTo>
              <a:lnTo>
                <a:pt x="2798224" y="4159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B3728-A2B9-4081-95AA-F735BC102A59}">
      <dsp:nvSpPr>
        <dsp:cNvPr id="0" name=""/>
        <dsp:cNvSpPr/>
      </dsp:nvSpPr>
      <dsp:spPr>
        <a:xfrm>
          <a:off x="3565933" y="2100174"/>
          <a:ext cx="932741" cy="41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73"/>
              </a:lnTo>
              <a:lnTo>
                <a:pt x="932741" y="247973"/>
              </a:lnTo>
              <a:lnTo>
                <a:pt x="932741" y="4159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D82D1-009B-4052-A06E-8AF3522664C6}">
      <dsp:nvSpPr>
        <dsp:cNvPr id="0" name=""/>
        <dsp:cNvSpPr/>
      </dsp:nvSpPr>
      <dsp:spPr>
        <a:xfrm>
          <a:off x="2633191" y="2100174"/>
          <a:ext cx="932741" cy="415956"/>
        </a:xfrm>
        <a:custGeom>
          <a:avLst/>
          <a:gdLst/>
          <a:ahLst/>
          <a:cxnLst/>
          <a:rect l="0" t="0" r="0" b="0"/>
          <a:pathLst>
            <a:path>
              <a:moveTo>
                <a:pt x="932741" y="0"/>
              </a:moveTo>
              <a:lnTo>
                <a:pt x="932741" y="247973"/>
              </a:lnTo>
              <a:lnTo>
                <a:pt x="0" y="247973"/>
              </a:lnTo>
              <a:lnTo>
                <a:pt x="0" y="4159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19D6E-DBD7-46D8-B2B7-CB33D3FFB8AC}">
      <dsp:nvSpPr>
        <dsp:cNvPr id="0" name=""/>
        <dsp:cNvSpPr/>
      </dsp:nvSpPr>
      <dsp:spPr>
        <a:xfrm>
          <a:off x="767709" y="2100174"/>
          <a:ext cx="2798224" cy="415956"/>
        </a:xfrm>
        <a:custGeom>
          <a:avLst/>
          <a:gdLst/>
          <a:ahLst/>
          <a:cxnLst/>
          <a:rect l="0" t="0" r="0" b="0"/>
          <a:pathLst>
            <a:path>
              <a:moveTo>
                <a:pt x="2798224" y="0"/>
              </a:moveTo>
              <a:lnTo>
                <a:pt x="2798224" y="247973"/>
              </a:lnTo>
              <a:lnTo>
                <a:pt x="0" y="247973"/>
              </a:lnTo>
              <a:lnTo>
                <a:pt x="0" y="4159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BA9F9-EE04-4435-A4F9-3A5419354003}">
      <dsp:nvSpPr>
        <dsp:cNvPr id="0" name=""/>
        <dsp:cNvSpPr/>
      </dsp:nvSpPr>
      <dsp:spPr>
        <a:xfrm>
          <a:off x="2870697" y="1380249"/>
          <a:ext cx="1390471" cy="719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01589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임 현</a:t>
          </a:r>
        </a:p>
      </dsp:txBody>
      <dsp:txXfrm>
        <a:off x="2870697" y="1380249"/>
        <a:ext cx="1390471" cy="719924"/>
      </dsp:txXfrm>
    </dsp:sp>
    <dsp:sp modelId="{B6B758DE-B649-4386-8D0D-0C7D262065F5}">
      <dsp:nvSpPr>
        <dsp:cNvPr id="0" name=""/>
        <dsp:cNvSpPr/>
      </dsp:nvSpPr>
      <dsp:spPr>
        <a:xfrm>
          <a:off x="3148792" y="1940190"/>
          <a:ext cx="1251424" cy="23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PM</a:t>
          </a:r>
        </a:p>
      </dsp:txBody>
      <dsp:txXfrm>
        <a:off x="3148792" y="1940190"/>
        <a:ext cx="1251424" cy="239974"/>
      </dsp:txXfrm>
    </dsp:sp>
    <dsp:sp modelId="{22F31384-9AD4-4645-AF5F-4857FE9BD78D}">
      <dsp:nvSpPr>
        <dsp:cNvPr id="0" name=""/>
        <dsp:cNvSpPr/>
      </dsp:nvSpPr>
      <dsp:spPr>
        <a:xfrm>
          <a:off x="72473" y="2516130"/>
          <a:ext cx="1390471" cy="719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01589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 err="1"/>
            <a:t>황은선</a:t>
          </a:r>
          <a:endParaRPr lang="ko-KR" altLang="en-US" sz="2900" kern="1200" dirty="0"/>
        </a:p>
      </dsp:txBody>
      <dsp:txXfrm>
        <a:off x="72473" y="2516130"/>
        <a:ext cx="1390471" cy="719924"/>
      </dsp:txXfrm>
    </dsp:sp>
    <dsp:sp modelId="{981EE92C-5A75-4DE3-8E3E-C9B26052392B}">
      <dsp:nvSpPr>
        <dsp:cNvPr id="0" name=""/>
        <dsp:cNvSpPr/>
      </dsp:nvSpPr>
      <dsp:spPr>
        <a:xfrm>
          <a:off x="350567" y="3076071"/>
          <a:ext cx="1251424" cy="23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개발자 </a:t>
          </a:r>
        </a:p>
      </dsp:txBody>
      <dsp:txXfrm>
        <a:off x="350567" y="3076071"/>
        <a:ext cx="1251424" cy="239974"/>
      </dsp:txXfrm>
    </dsp:sp>
    <dsp:sp modelId="{CA809DDC-BA57-4294-A296-4AD34A27CB30}">
      <dsp:nvSpPr>
        <dsp:cNvPr id="0" name=""/>
        <dsp:cNvSpPr/>
      </dsp:nvSpPr>
      <dsp:spPr>
        <a:xfrm>
          <a:off x="1937956" y="2516130"/>
          <a:ext cx="1390471" cy="719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01589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 err="1"/>
            <a:t>박다빈</a:t>
          </a:r>
          <a:endParaRPr lang="ko-KR" altLang="en-US" sz="2900" kern="1200" dirty="0"/>
        </a:p>
      </dsp:txBody>
      <dsp:txXfrm>
        <a:off x="1937956" y="2516130"/>
        <a:ext cx="1390471" cy="719924"/>
      </dsp:txXfrm>
    </dsp:sp>
    <dsp:sp modelId="{64E60A27-E035-424D-A2F0-B3FC15416F60}">
      <dsp:nvSpPr>
        <dsp:cNvPr id="0" name=""/>
        <dsp:cNvSpPr/>
      </dsp:nvSpPr>
      <dsp:spPr>
        <a:xfrm>
          <a:off x="2216050" y="3076071"/>
          <a:ext cx="1251424" cy="23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 dirty="0"/>
        </a:p>
      </dsp:txBody>
      <dsp:txXfrm>
        <a:off x="2216050" y="3076071"/>
        <a:ext cx="1251424" cy="239974"/>
      </dsp:txXfrm>
    </dsp:sp>
    <dsp:sp modelId="{A4727343-5B35-4221-91AB-23D102ECEFB7}">
      <dsp:nvSpPr>
        <dsp:cNvPr id="0" name=""/>
        <dsp:cNvSpPr/>
      </dsp:nvSpPr>
      <dsp:spPr>
        <a:xfrm>
          <a:off x="3803439" y="2516130"/>
          <a:ext cx="1390471" cy="719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01589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신준섭</a:t>
          </a:r>
        </a:p>
      </dsp:txBody>
      <dsp:txXfrm>
        <a:off x="3803439" y="2516130"/>
        <a:ext cx="1390471" cy="719924"/>
      </dsp:txXfrm>
    </dsp:sp>
    <dsp:sp modelId="{713707F4-C2A2-40DF-8B22-E8BBBFA66779}">
      <dsp:nvSpPr>
        <dsp:cNvPr id="0" name=""/>
        <dsp:cNvSpPr/>
      </dsp:nvSpPr>
      <dsp:spPr>
        <a:xfrm>
          <a:off x="4081533" y="3076071"/>
          <a:ext cx="1251424" cy="23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Test </a:t>
          </a:r>
          <a:r>
            <a:rPr lang="ko-KR" altLang="en-US" sz="1100" kern="1200" dirty="0"/>
            <a:t>담당 </a:t>
          </a:r>
        </a:p>
      </dsp:txBody>
      <dsp:txXfrm>
        <a:off x="4081533" y="3076071"/>
        <a:ext cx="1251424" cy="239974"/>
      </dsp:txXfrm>
    </dsp:sp>
    <dsp:sp modelId="{539B2CD3-651B-4010-8274-ABD196AB8108}">
      <dsp:nvSpPr>
        <dsp:cNvPr id="0" name=""/>
        <dsp:cNvSpPr/>
      </dsp:nvSpPr>
      <dsp:spPr>
        <a:xfrm>
          <a:off x="5668922" y="2516130"/>
          <a:ext cx="1390471" cy="719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01589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김태정</a:t>
          </a:r>
        </a:p>
      </dsp:txBody>
      <dsp:txXfrm>
        <a:off x="5668922" y="2516130"/>
        <a:ext cx="1390471" cy="719924"/>
      </dsp:txXfrm>
    </dsp:sp>
    <dsp:sp modelId="{8E57F124-0C1D-47D0-A273-B02D5F54ED1C}">
      <dsp:nvSpPr>
        <dsp:cNvPr id="0" name=""/>
        <dsp:cNvSpPr/>
      </dsp:nvSpPr>
      <dsp:spPr>
        <a:xfrm>
          <a:off x="5947016" y="3076071"/>
          <a:ext cx="1251424" cy="23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947016" y="3076071"/>
        <a:ext cx="1251424" cy="239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8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5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1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7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5FAC-E408-4159-A166-9B55A0246A3C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6B2C-B430-4497-AD41-F87DEB74D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9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3.jp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1484784"/>
            <a:ext cx="33906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latin typeface="배달의민족 주아" pitchFamily="18" charset="-127"/>
                <a:ea typeface="배달의민족 주아" pitchFamily="18" charset="-127"/>
              </a:rPr>
              <a:t>소프트웨어</a:t>
            </a:r>
            <a:endParaRPr lang="en-US" altLang="ko-KR" sz="50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5000" dirty="0">
                <a:latin typeface="배달의민족 주아" pitchFamily="18" charset="-127"/>
                <a:ea typeface="배달의민족 주아" pitchFamily="18" charset="-127"/>
              </a:rPr>
              <a:t>공학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2180" y="566124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Blossom</a:t>
            </a:r>
            <a:endParaRPr lang="ko-KR" altLang="en-US" sz="3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484784"/>
            <a:ext cx="4752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배달의민족 주아" pitchFamily="18" charset="-127"/>
                <a:ea typeface="배달의민족 주아" pitchFamily="18" charset="-127"/>
              </a:rPr>
              <a:t>소프트웨어</a:t>
            </a:r>
            <a:endParaRPr lang="en-US" altLang="ko-KR" sz="6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6600" dirty="0">
                <a:latin typeface="배달의민족 주아" pitchFamily="18" charset="-127"/>
                <a:ea typeface="배달의민족 주아" pitchFamily="18" charset="-127"/>
              </a:rPr>
              <a:t>공학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7700" y="6207695"/>
            <a:ext cx="366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   Blossom</a:t>
            </a:r>
            <a:endParaRPr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48304" y="6659623"/>
            <a:ext cx="4047392" cy="1"/>
          </a:xfrm>
          <a:prstGeom prst="line">
            <a:avLst/>
          </a:prstGeom>
          <a:ln w="1905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748752" y="2012256"/>
            <a:ext cx="7646495" cy="2565375"/>
            <a:chOff x="611560" y="1995968"/>
            <a:chExt cx="7646495" cy="2565375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5816606" y="3301915"/>
              <a:ext cx="0" cy="865514"/>
            </a:xfrm>
            <a:prstGeom prst="line">
              <a:avLst/>
            </a:prstGeom>
            <a:ln w="19050">
              <a:solidFill>
                <a:srgbClr val="FFFFFF">
                  <a:alpha val="6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878452" y="3044323"/>
              <a:ext cx="0" cy="1392789"/>
            </a:xfrm>
            <a:prstGeom prst="line">
              <a:avLst/>
            </a:prstGeom>
            <a:ln w="19050">
              <a:solidFill>
                <a:srgbClr val="FFFFFF">
                  <a:alpha val="6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155467" y="2747193"/>
              <a:ext cx="0" cy="865514"/>
            </a:xfrm>
            <a:prstGeom prst="line">
              <a:avLst/>
            </a:prstGeom>
            <a:ln w="19050">
              <a:solidFill>
                <a:srgbClr val="FFFFFF">
                  <a:alpha val="6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115616" y="2492896"/>
              <a:ext cx="6732748" cy="1119811"/>
              <a:chOff x="1115616" y="2492896"/>
              <a:chExt cx="6732748" cy="1119811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1115616" y="2492896"/>
                <a:ext cx="2232248" cy="1119811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3347864" y="3115779"/>
                <a:ext cx="2448272" cy="496928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5796136" y="2867315"/>
                <a:ext cx="2052228" cy="248464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995968"/>
              <a:ext cx="1008112" cy="99385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12" y="3128951"/>
              <a:ext cx="792088" cy="78088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2618851"/>
              <a:ext cx="1008112" cy="99385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967" y="2460099"/>
              <a:ext cx="792088" cy="78088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cxnSp>
          <p:nvCxnSpPr>
            <p:cNvPr id="32" name="직선 연결선 31"/>
            <p:cNvCxnSpPr/>
            <p:nvPr/>
          </p:nvCxnSpPr>
          <p:spPr>
            <a:xfrm>
              <a:off x="3283623" y="3734672"/>
              <a:ext cx="0" cy="558424"/>
            </a:xfrm>
            <a:prstGeom prst="line">
              <a:avLst/>
            </a:prstGeom>
            <a:ln w="19050">
              <a:solidFill>
                <a:srgbClr val="FFFFFF">
                  <a:alpha val="6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25" y="3482376"/>
              <a:ext cx="327883" cy="32324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609" y="4258307"/>
              <a:ext cx="252028" cy="248463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664" y="4059292"/>
              <a:ext cx="327883" cy="32324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438" y="4312880"/>
              <a:ext cx="252028" cy="248463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</p:grpSp>
      <p:sp>
        <p:nvSpPr>
          <p:cNvPr id="42" name="TextBox 41"/>
          <p:cNvSpPr txBox="1"/>
          <p:nvPr/>
        </p:nvSpPr>
        <p:spPr>
          <a:xfrm>
            <a:off x="2195736" y="188640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548304" y="1019636"/>
            <a:ext cx="4047392" cy="1"/>
          </a:xfrm>
          <a:prstGeom prst="line">
            <a:avLst/>
          </a:prstGeom>
          <a:ln w="1905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4191415" y="858014"/>
            <a:ext cx="761171" cy="323246"/>
            <a:chOff x="4012014" y="858014"/>
            <a:chExt cx="761171" cy="323246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014" y="895404"/>
              <a:ext cx="252028" cy="248463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57" y="895404"/>
              <a:ext cx="252028" cy="248463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147" y="858014"/>
              <a:ext cx="327883" cy="32324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</p:grpSp>
      <p:sp>
        <p:nvSpPr>
          <p:cNvPr id="48" name="TextBox 47"/>
          <p:cNvSpPr txBox="1"/>
          <p:nvPr/>
        </p:nvSpPr>
        <p:spPr>
          <a:xfrm>
            <a:off x="698592" y="4146439"/>
            <a:ext cx="183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팀원 소개</a:t>
            </a:r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8983" y="4816198"/>
            <a:ext cx="1188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진행과 문제점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59732" y="4717007"/>
            <a:ext cx="1188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문제 및 해결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21579" y="4885856"/>
            <a:ext cx="1188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최종평가 </a:t>
            </a:r>
          </a:p>
        </p:txBody>
      </p:sp>
    </p:spTree>
    <p:extLst>
      <p:ext uri="{BB962C8B-B14F-4D97-AF65-F5344CB8AC3E}">
        <p14:creationId xmlns:p14="http://schemas.microsoft.com/office/powerpoint/2010/main" val="42676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480429" y="3357781"/>
            <a:ext cx="0" cy="1185863"/>
          </a:xfrm>
          <a:prstGeom prst="line">
            <a:avLst/>
          </a:prstGeom>
          <a:ln w="19050">
            <a:solidFill>
              <a:srgbClr val="FFFFFF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721424" y="3357781"/>
            <a:ext cx="0" cy="865514"/>
          </a:xfrm>
          <a:prstGeom prst="line">
            <a:avLst/>
          </a:prstGeom>
          <a:ln w="19050">
            <a:solidFill>
              <a:srgbClr val="FFFFFF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0" idx="0"/>
          </p:cNvCxnSpPr>
          <p:nvPr/>
        </p:nvCxnSpPr>
        <p:spPr>
          <a:xfrm>
            <a:off x="7962419" y="3357781"/>
            <a:ext cx="0" cy="1401887"/>
          </a:xfrm>
          <a:prstGeom prst="line">
            <a:avLst/>
          </a:prstGeom>
          <a:ln w="19050">
            <a:solidFill>
              <a:srgbClr val="FFFFFF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82961" y="3085736"/>
            <a:ext cx="6905472" cy="1774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39434" y="3357781"/>
            <a:ext cx="0" cy="865514"/>
          </a:xfrm>
          <a:prstGeom prst="line">
            <a:avLst/>
          </a:prstGeom>
          <a:ln w="19050">
            <a:solidFill>
              <a:srgbClr val="FFFFFF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" y="2582892"/>
            <a:ext cx="1008112" cy="99385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08" y="2606556"/>
            <a:ext cx="972108" cy="958360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85" y="2606556"/>
            <a:ext cx="1008112" cy="99385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92" y="4092964"/>
            <a:ext cx="327883" cy="32324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30232"/>
            <a:ext cx="252028" cy="248463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82" y="4130355"/>
            <a:ext cx="327883" cy="32324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05" y="4759668"/>
            <a:ext cx="252028" cy="248463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65" y="2594724"/>
            <a:ext cx="972108" cy="958360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9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2195736" y="188640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2548304" y="1019636"/>
            <a:ext cx="4047392" cy="1"/>
          </a:xfrm>
          <a:prstGeom prst="line">
            <a:avLst/>
          </a:prstGeom>
          <a:ln w="1905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191415" y="858014"/>
            <a:ext cx="761171" cy="323246"/>
            <a:chOff x="4012014" y="858014"/>
            <a:chExt cx="761171" cy="323246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014" y="895404"/>
              <a:ext cx="252028" cy="248463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57" y="895404"/>
              <a:ext cx="252028" cy="248463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147" y="858014"/>
              <a:ext cx="327883" cy="323246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29000"/>
                </a:prstClr>
              </a:outerShdw>
            </a:effectLst>
          </p:spPr>
        </p:pic>
      </p:grpSp>
      <p:sp>
        <p:nvSpPr>
          <p:cNvPr id="45" name="TextBox 44"/>
          <p:cNvSpPr txBox="1"/>
          <p:nvPr/>
        </p:nvSpPr>
        <p:spPr>
          <a:xfrm>
            <a:off x="698593" y="4404836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CONTENT </a:t>
            </a:r>
            <a:endParaRPr lang="ko-KR" altLang="en-US" sz="2800" dirty="0">
              <a:solidFill>
                <a:schemeClr val="bg1"/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7357" y="4422766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CONTENT </a:t>
            </a:r>
            <a:endParaRPr lang="ko-KR" altLang="en-US" sz="2800" dirty="0">
              <a:solidFill>
                <a:schemeClr val="bg1"/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86363" y="4678695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CONTENT </a:t>
            </a:r>
            <a:endParaRPr lang="ko-KR" altLang="en-US" sz="2800" dirty="0">
              <a:solidFill>
                <a:schemeClr val="bg1"/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68353" y="4994012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K Lemon Yellow Sun" pitchFamily="50" charset="0"/>
                <a:ea typeface="1훈슬림스키니 L" pitchFamily="18" charset="-127"/>
              </a:rPr>
              <a:t>CONTENT </a:t>
            </a:r>
            <a:endParaRPr lang="ko-KR" altLang="en-US" sz="2800" dirty="0">
              <a:solidFill>
                <a:schemeClr val="bg1"/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61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/>
        </p:nvSpPr>
        <p:spPr>
          <a:xfrm>
            <a:off x="215516" y="836712"/>
            <a:ext cx="8712968" cy="5833258"/>
          </a:xfrm>
          <a:prstGeom prst="snip1Rect">
            <a:avLst>
              <a:gd name="adj" fmla="val 13058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342358" y="951788"/>
            <a:ext cx="8452556" cy="5610706"/>
          </a:xfrm>
          <a:prstGeom prst="snip1Rect">
            <a:avLst>
              <a:gd name="adj" fmla="val 13058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638"/>
            <a:ext cx="1444286" cy="1559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407774" y="194399"/>
            <a:ext cx="445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721" y="421213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129" y="3212976"/>
            <a:ext cx="4709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012393983"/>
              </p:ext>
            </p:extLst>
          </p:nvPr>
        </p:nvGraphicFramePr>
        <p:xfrm>
          <a:off x="933177" y="1405193"/>
          <a:ext cx="7270914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34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9856" y="794622"/>
            <a:ext cx="8839028" cy="5931535"/>
            <a:chOff x="89456" y="836712"/>
            <a:chExt cx="8839028" cy="5931535"/>
          </a:xfrm>
        </p:grpSpPr>
        <p:sp>
          <p:nvSpPr>
            <p:cNvPr id="5" name="한쪽 모서리가 잘린 사각형 4"/>
            <p:cNvSpPr/>
            <p:nvPr/>
          </p:nvSpPr>
          <p:spPr>
            <a:xfrm flipV="1">
              <a:off x="215516" y="836712"/>
              <a:ext cx="8712968" cy="5833258"/>
            </a:xfrm>
            <a:prstGeom prst="snip1Rect">
              <a:avLst>
                <a:gd name="adj" fmla="val 13058"/>
              </a:avLst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flipV="1">
              <a:off x="89456" y="964706"/>
              <a:ext cx="8715235" cy="5803541"/>
            </a:xfrm>
            <a:prstGeom prst="snip1Rect">
              <a:avLst>
                <a:gd name="adj" fmla="val 15630"/>
              </a:avLst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796" y="-167164"/>
            <a:ext cx="1224136" cy="1791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93225" y="31320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4월 11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6"/>
            <a:ext cx="6840760" cy="513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791728" y="239564"/>
            <a:ext cx="445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2774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5066" y="896074"/>
            <a:ext cx="8613867" cy="5780438"/>
            <a:chOff x="89456" y="836712"/>
            <a:chExt cx="8839028" cy="5931535"/>
          </a:xfrm>
        </p:grpSpPr>
        <p:sp>
          <p:nvSpPr>
            <p:cNvPr id="5" name="한쪽 모서리가 잘린 사각형 4"/>
            <p:cNvSpPr/>
            <p:nvPr/>
          </p:nvSpPr>
          <p:spPr>
            <a:xfrm flipV="1">
              <a:off x="215516" y="836712"/>
              <a:ext cx="8712968" cy="5833258"/>
            </a:xfrm>
            <a:prstGeom prst="snip1Rect">
              <a:avLst>
                <a:gd name="adj" fmla="val 13058"/>
              </a:avLst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flipV="1">
              <a:off x="89456" y="964706"/>
              <a:ext cx="8715235" cy="5803541"/>
            </a:xfrm>
            <a:prstGeom prst="snip1Rect">
              <a:avLst>
                <a:gd name="adj" fmla="val 15630"/>
              </a:avLst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4286">
            <a:off x="7688502" y="5516483"/>
            <a:ext cx="1552083" cy="1335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4592" y="116631"/>
            <a:ext cx="445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제목은 여기에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129" y="3212976"/>
            <a:ext cx="4709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DK Lemon Yellow Sun" pitchFamily="50" charset="0"/>
                <a:ea typeface="1훈슬림스키니 L" pitchFamily="18" charset="-127"/>
              </a:rPr>
              <a:t>WRITE TEXT HERE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" y="6350021"/>
            <a:ext cx="468052" cy="4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/>
        </p:nvSpPr>
        <p:spPr>
          <a:xfrm flipV="1">
            <a:off x="1" y="1202296"/>
            <a:ext cx="9144000" cy="5655704"/>
          </a:xfrm>
          <a:prstGeom prst="snip1Rect">
            <a:avLst>
              <a:gd name="adj" fmla="val 0"/>
            </a:avLst>
          </a:prstGeom>
          <a:gradFill>
            <a:gsLst>
              <a:gs pos="78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flipV="1">
            <a:off x="108001" y="836712"/>
            <a:ext cx="8928000" cy="5919530"/>
          </a:xfrm>
          <a:prstGeom prst="snip1Rect">
            <a:avLst>
              <a:gd name="adj" fmla="val 0"/>
            </a:avLst>
          </a:prstGeom>
          <a:gradFill>
            <a:gsLst>
              <a:gs pos="85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931"/>
            <a:ext cx="1008112" cy="9938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6" y="6084697"/>
            <a:ext cx="648072" cy="6389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3" y="6175553"/>
            <a:ext cx="712534" cy="70245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4" y="6084696"/>
            <a:ext cx="648072" cy="63890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8839">
            <a:off x="2113842" y="6061289"/>
            <a:ext cx="862077" cy="8498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2" y="6178474"/>
            <a:ext cx="648072" cy="6389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97" y="6352362"/>
            <a:ext cx="512891" cy="5056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37" y="6374132"/>
            <a:ext cx="468727" cy="46209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6819">
            <a:off x="4051032" y="6147506"/>
            <a:ext cx="710895" cy="7008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45" y="6336559"/>
            <a:ext cx="549219" cy="5414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21" y="6112260"/>
            <a:ext cx="758674" cy="7479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214439"/>
            <a:ext cx="648072" cy="63890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08" y="6421385"/>
            <a:ext cx="420796" cy="4148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788">
            <a:off x="6342256" y="6095789"/>
            <a:ext cx="792088" cy="78088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361072"/>
            <a:ext cx="504056" cy="49692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6064">
            <a:off x="7235049" y="6178473"/>
            <a:ext cx="746785" cy="7362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9873">
            <a:off x="7781778" y="6244960"/>
            <a:ext cx="642919" cy="6338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6064">
            <a:off x="8256452" y="5992466"/>
            <a:ext cx="942465" cy="9291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04256" y="2633945"/>
            <a:ext cx="4709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DK Lemon Yellow Sun" pitchFamily="50" charset="0"/>
                <a:ea typeface="1훈슬림스키니 L" pitchFamily="18" charset="-127"/>
              </a:rPr>
              <a:t>감사합니다</a:t>
            </a:r>
            <a:endParaRPr lang="en-US" altLang="ko-KR" sz="6000" dirty="0">
              <a:solidFill>
                <a:schemeClr val="tx1">
                  <a:lumMod val="65000"/>
                  <a:lumOff val="35000"/>
                </a:schemeClr>
              </a:solidFill>
              <a:latin typeface="DK Lemon Yellow Sun" pitchFamily="50" charset="0"/>
              <a:ea typeface="1훈슬림스키니 L" pitchFamily="18" charset="-127"/>
            </a:endParaRPr>
          </a:p>
          <a:p>
            <a:pPr algn="ctr"/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DK Lemon Yellow Sun" pitchFamily="50" charset="0"/>
              <a:ea typeface="1훈슬림스키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1훈슬림스키니 L</vt:lpstr>
      <vt:lpstr>DK Lemon Yellow Sun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김태정</cp:lastModifiedBy>
  <cp:revision>9</cp:revision>
  <dcterms:created xsi:type="dcterms:W3CDTF">2017-03-20T12:31:46Z</dcterms:created>
  <dcterms:modified xsi:type="dcterms:W3CDTF">2017-06-02T17:47:48Z</dcterms:modified>
</cp:coreProperties>
</file>