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61" r:id="rId5"/>
    <p:sldId id="265" r:id="rId6"/>
    <p:sldId id="266" r:id="rId7"/>
    <p:sldId id="259" r:id="rId8"/>
    <p:sldId id="263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6" d="100"/>
          <a:sy n="96" d="100"/>
        </p:scale>
        <p:origin x="97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916" y="438497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77028" y="2889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67422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105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77028" y="33021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 화면을 종료합니다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5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37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656071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4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338844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0123" y="38025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97015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4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9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누르는 경우 로그인 화면으로 돌아갑니다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790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342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9356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1780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6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66480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map/process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추가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1" y="1416464"/>
            <a:ext cx="8185627" cy="4639780"/>
          </a:xfrm>
        </p:spPr>
      </p:pic>
    </p:spTree>
    <p:extLst>
      <p:ext uri="{BB962C8B-B14F-4D97-AF65-F5344CB8AC3E}">
        <p14:creationId xmlns:p14="http://schemas.microsoft.com/office/powerpoint/2010/main" val="38977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7" y="1144394"/>
            <a:ext cx="8586580" cy="49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찾기를 누르면 비밀번호 찾기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일치하지 않으면 정보가 일치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비밀번호 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736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8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00954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112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95601" y="28933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95601" y="32443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13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632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" y="2197100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" y="2133387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507844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71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51115" y="2662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751115" y="29949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51115" y="33278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버튼을 누르고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정보가 있는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비밀번호확인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페이지로 넘어가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706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6146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5625</TotalTime>
  <Words>710</Words>
  <Application>Microsoft Office PowerPoint</Application>
  <PresentationFormat>화면 슬라이드 쇼(4:3)</PresentationFormat>
  <Paragraphs>313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김태정</cp:lastModifiedBy>
  <cp:revision>520</cp:revision>
  <cp:lastPrinted>2001-07-23T08:42:52Z</cp:lastPrinted>
  <dcterms:created xsi:type="dcterms:W3CDTF">2011-02-22T01:37:12Z</dcterms:created>
  <dcterms:modified xsi:type="dcterms:W3CDTF">2017-05-25T14:25:57Z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