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4" r:id="rId5"/>
    <p:sldId id="266" r:id="rId6"/>
    <p:sldId id="261" r:id="rId7"/>
    <p:sldId id="267" r:id="rId8"/>
    <p:sldId id="259" r:id="rId9"/>
    <p:sldId id="263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6" d="100"/>
          <a:sy n="96" d="100"/>
        </p:scale>
        <p:origin x="608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E90FD-9154-4FC4-9D42-1B4B14AD3417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B6EF774E-6A92-4A44-BC17-C2BAACC6DC83}">
      <dgm:prSet phldrT="[텍스트]"/>
      <dgm:spPr/>
      <dgm:t>
        <a:bodyPr/>
        <a:lstStyle/>
        <a:p>
          <a:pPr latinLnBrk="1"/>
          <a:r>
            <a:rPr lang="en-US" altLang="ko-KR" b="1" dirty="0"/>
            <a:t>To do list</a:t>
          </a:r>
          <a:endParaRPr lang="ko-KR" altLang="en-US" b="1" dirty="0"/>
        </a:p>
      </dgm:t>
    </dgm:pt>
    <dgm:pt modelId="{8DCF58FA-F8E3-417D-9FB0-B0FB4FA91DAA}" type="parTrans" cxnId="{37C57739-3869-4EAE-8667-BD816E808749}">
      <dgm:prSet/>
      <dgm:spPr/>
      <dgm:t>
        <a:bodyPr/>
        <a:lstStyle/>
        <a:p>
          <a:pPr latinLnBrk="1"/>
          <a:endParaRPr lang="ko-KR" altLang="en-US"/>
        </a:p>
      </dgm:t>
    </dgm:pt>
    <dgm:pt modelId="{7BE36018-0DB0-4A93-955F-FE02C45CCF17}" type="sibTrans" cxnId="{37C57739-3869-4EAE-8667-BD816E808749}">
      <dgm:prSet/>
      <dgm:spPr/>
      <dgm:t>
        <a:bodyPr/>
        <a:lstStyle/>
        <a:p>
          <a:pPr latinLnBrk="1"/>
          <a:endParaRPr lang="ko-KR" altLang="en-US"/>
        </a:p>
      </dgm:t>
    </dgm:pt>
    <dgm:pt modelId="{9E7D5F76-1560-40CB-8697-C18BE4CE9F01}">
      <dgm:prSet phldrT="[텍스트]"/>
      <dgm:spPr/>
      <dgm:t>
        <a:bodyPr/>
        <a:lstStyle/>
        <a:p>
          <a:pPr latinLnBrk="1"/>
          <a:r>
            <a:rPr lang="ko-KR" altLang="en-US" b="1" dirty="0"/>
            <a:t>로그인 화면 </a:t>
          </a:r>
        </a:p>
      </dgm:t>
    </dgm:pt>
    <dgm:pt modelId="{1FE54E37-DD95-4DAF-B815-99E980EE42AA}" type="parTrans" cxnId="{15AF03A8-B928-48BD-98C0-B7FA67F0C67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92A275CD-C753-462C-BB1D-E7BB9049CD37}" type="sibTrans" cxnId="{15AF03A8-B928-48BD-98C0-B7FA67F0C675}">
      <dgm:prSet/>
      <dgm:spPr/>
      <dgm:t>
        <a:bodyPr/>
        <a:lstStyle/>
        <a:p>
          <a:pPr latinLnBrk="1"/>
          <a:endParaRPr lang="ko-KR" altLang="en-US"/>
        </a:p>
      </dgm:t>
    </dgm:pt>
    <dgm:pt modelId="{229800E0-F6FF-4F45-94ED-71AD714247EA}">
      <dgm:prSet phldrT="[텍스트]"/>
      <dgm:spPr/>
      <dgm:t>
        <a:bodyPr/>
        <a:lstStyle/>
        <a:p>
          <a:pPr latinLnBrk="1"/>
          <a:r>
            <a:rPr lang="ko-KR" altLang="en-US" b="1" dirty="0"/>
            <a:t>메인 화면</a:t>
          </a:r>
        </a:p>
      </dgm:t>
    </dgm:pt>
    <dgm:pt modelId="{0FFDA308-C25D-4253-98E9-820FC888E3AF}" type="parTrans" cxnId="{12CD9B68-B994-4B57-9F4A-42D05348668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6F0A61C7-D1F9-4B8E-A755-9C082E1593C2}" type="sibTrans" cxnId="{12CD9B68-B994-4B57-9F4A-42D053486686}">
      <dgm:prSet/>
      <dgm:spPr/>
      <dgm:t>
        <a:bodyPr/>
        <a:lstStyle/>
        <a:p>
          <a:pPr latinLnBrk="1"/>
          <a:endParaRPr lang="ko-KR" altLang="en-US"/>
        </a:p>
      </dgm:t>
    </dgm:pt>
    <dgm:pt modelId="{1497B0FB-7566-4418-A2C7-F63ADD5E9556}">
      <dgm:prSet/>
      <dgm:spPr/>
      <dgm:t>
        <a:bodyPr/>
        <a:lstStyle/>
        <a:p>
          <a:pPr latinLnBrk="1"/>
          <a:r>
            <a:rPr lang="ko-KR" altLang="en-US" b="1" dirty="0"/>
            <a:t>로그인</a:t>
          </a:r>
          <a:endParaRPr lang="en-US" altLang="ko-KR" b="1" dirty="0"/>
        </a:p>
      </dgm:t>
    </dgm:pt>
    <dgm:pt modelId="{CA9A80A4-0162-41DB-9D28-0509C7651378}" type="parTrans" cxnId="{593C0C8D-A52D-4278-A5AD-EFE6B7BA4AC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5EE661B3-FB36-4C06-A138-FEF26306DAB7}" type="sibTrans" cxnId="{593C0C8D-A52D-4278-A5AD-EFE6B7BA4AC0}">
      <dgm:prSet/>
      <dgm:spPr/>
      <dgm:t>
        <a:bodyPr/>
        <a:lstStyle/>
        <a:p>
          <a:pPr latinLnBrk="1"/>
          <a:endParaRPr lang="ko-KR" altLang="en-US"/>
        </a:p>
      </dgm:t>
    </dgm:pt>
    <dgm:pt modelId="{81968255-6321-4EA5-A30D-27C6836B74A2}">
      <dgm:prSet/>
      <dgm:spPr/>
      <dgm:t>
        <a:bodyPr/>
        <a:lstStyle/>
        <a:p>
          <a:pPr latinLnBrk="1"/>
          <a:r>
            <a:rPr lang="ko-KR" altLang="en-US" b="1" dirty="0"/>
            <a:t>회원가입</a:t>
          </a:r>
          <a:endParaRPr lang="en-US" altLang="ko-KR" b="1" dirty="0"/>
        </a:p>
      </dgm:t>
    </dgm:pt>
    <dgm:pt modelId="{B1448CFE-6769-40AA-AB50-95A74549DD27}" type="parTrans" cxnId="{393611CD-12F1-4F17-B285-02923CCEA50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8FE359E5-5C3D-4FFA-A628-80AA32D32552}" type="sibTrans" cxnId="{393611CD-12F1-4F17-B285-02923CCEA508}">
      <dgm:prSet/>
      <dgm:spPr/>
      <dgm:t>
        <a:bodyPr/>
        <a:lstStyle/>
        <a:p>
          <a:pPr latinLnBrk="1"/>
          <a:endParaRPr lang="ko-KR" altLang="en-US"/>
        </a:p>
      </dgm:t>
    </dgm:pt>
    <dgm:pt modelId="{3C4157DC-5EF4-49A0-9067-D4AD3A1FCFF1}">
      <dgm:prSet/>
      <dgm:spPr/>
      <dgm:t>
        <a:bodyPr/>
        <a:lstStyle/>
        <a:p>
          <a:pPr latinLnBrk="1"/>
          <a:r>
            <a:rPr lang="ko-KR" altLang="en-US" b="1" dirty="0"/>
            <a:t>과목 등록</a:t>
          </a:r>
        </a:p>
      </dgm:t>
    </dgm:pt>
    <dgm:pt modelId="{DDF552BE-D2AA-4FB6-AC60-544F8B57010B}" type="parTrans" cxnId="{73EECB06-2C08-44AB-A941-2418DE959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6127DA2-453B-43B9-9C17-160F4C18558F}" type="sibTrans" cxnId="{73EECB06-2C08-44AB-A941-2418DE959548}">
      <dgm:prSet/>
      <dgm:spPr/>
      <dgm:t>
        <a:bodyPr/>
        <a:lstStyle/>
        <a:p>
          <a:pPr latinLnBrk="1"/>
          <a:endParaRPr lang="ko-KR" altLang="en-US"/>
        </a:p>
      </dgm:t>
    </dgm:pt>
    <dgm:pt modelId="{53D03170-7587-4E89-817B-938142D8012D}">
      <dgm:prSet/>
      <dgm:spPr/>
      <dgm:t>
        <a:bodyPr/>
        <a:lstStyle/>
        <a:p>
          <a:pPr latinLnBrk="1"/>
          <a:r>
            <a:rPr lang="ko-KR" altLang="en-US" b="1" dirty="0"/>
            <a:t>나의 과목 확인</a:t>
          </a:r>
        </a:p>
      </dgm:t>
    </dgm:pt>
    <dgm:pt modelId="{1C0E0E84-60C7-4449-A40E-030EA78B2CF0}" type="parTrans" cxnId="{E34A697D-00DE-4CBA-94FF-F618DC49B0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AA4EC638-6E5F-4CE7-AB0A-B42475AFABFF}" type="sibTrans" cxnId="{E34A697D-00DE-4CBA-94FF-F618DC49B0C6}">
      <dgm:prSet/>
      <dgm:spPr/>
      <dgm:t>
        <a:bodyPr/>
        <a:lstStyle/>
        <a:p>
          <a:pPr latinLnBrk="1"/>
          <a:endParaRPr lang="ko-KR" altLang="en-US"/>
        </a:p>
      </dgm:t>
    </dgm:pt>
    <dgm:pt modelId="{792FAD0D-0FF1-471B-8DB0-E7B5AE13658D}">
      <dgm:prSet/>
      <dgm:spPr/>
      <dgm:t>
        <a:bodyPr/>
        <a:lstStyle/>
        <a:p>
          <a:pPr latinLnBrk="1"/>
          <a:r>
            <a:rPr lang="en-US" altLang="ko-KR" b="1" dirty="0"/>
            <a:t>To do list </a:t>
          </a:r>
          <a:r>
            <a:rPr lang="ko-KR" altLang="en-US" b="1" dirty="0"/>
            <a:t>표시</a:t>
          </a:r>
        </a:p>
      </dgm:t>
    </dgm:pt>
    <dgm:pt modelId="{39C6DD2F-D02A-4820-BE5C-5D37C0C41B30}" type="parTrans" cxnId="{6849FF0C-BA4A-4AAD-AC2D-73AFDD08DA7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46761944-5FE2-4578-8F72-14E52BC8A1C2}" type="sibTrans" cxnId="{6849FF0C-BA4A-4AAD-AC2D-73AFDD08DA71}">
      <dgm:prSet/>
      <dgm:spPr/>
      <dgm:t>
        <a:bodyPr/>
        <a:lstStyle/>
        <a:p>
          <a:pPr latinLnBrk="1"/>
          <a:endParaRPr lang="ko-KR" altLang="en-US"/>
        </a:p>
      </dgm:t>
    </dgm:pt>
    <dgm:pt modelId="{EDE86FD8-BF51-4177-93AF-76D748457460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추가</a:t>
          </a:r>
          <a:endParaRPr lang="ko-KR" altLang="en-US" b="1" dirty="0"/>
        </a:p>
      </dgm:t>
    </dgm:pt>
    <dgm:pt modelId="{B4209E06-B585-46BD-B229-6233BF4FFB5A}" type="parTrans" cxnId="{ACF2C81B-3C51-48A2-9E2A-F62CF689BA9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7372AA6B-B9AF-473D-9477-18202F8F3D9F}" type="sibTrans" cxnId="{ACF2C81B-3C51-48A2-9E2A-F62CF689BA98}">
      <dgm:prSet/>
      <dgm:spPr/>
      <dgm:t>
        <a:bodyPr/>
        <a:lstStyle/>
        <a:p>
          <a:pPr latinLnBrk="1"/>
          <a:endParaRPr lang="ko-KR" altLang="en-US"/>
        </a:p>
      </dgm:t>
    </dgm:pt>
    <dgm:pt modelId="{D469F79E-A872-4C92-8C8B-2019DB76CEE6}">
      <dgm:prSet/>
      <dgm:spPr/>
      <dgm:t>
        <a:bodyPr/>
        <a:lstStyle/>
        <a:p>
          <a:pPr latinLnBrk="1"/>
          <a:r>
            <a:rPr lang="en-US" altLang="ko-KR" b="1" dirty="0"/>
            <a:t>To do list </a:t>
          </a:r>
          <a:r>
            <a:rPr lang="ko-KR" altLang="en-US" b="1" dirty="0"/>
            <a:t>삭제</a:t>
          </a:r>
          <a:endParaRPr lang="en-US" altLang="ko-KR" b="1" dirty="0"/>
        </a:p>
      </dgm:t>
    </dgm:pt>
    <dgm:pt modelId="{9F96E911-946F-4E3C-9069-07DDC2F75317}" type="parTrans" cxnId="{7A38FCBC-AB29-464B-9DB8-3635EF07EF5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CBFAE4F7-79A6-4CC6-95F6-20F68FC883A9}" type="sibTrans" cxnId="{7A38FCBC-AB29-464B-9DB8-3635EF07EF5F}">
      <dgm:prSet/>
      <dgm:spPr/>
      <dgm:t>
        <a:bodyPr/>
        <a:lstStyle/>
        <a:p>
          <a:pPr latinLnBrk="1"/>
          <a:endParaRPr lang="ko-KR" altLang="en-US"/>
        </a:p>
      </dgm:t>
    </dgm:pt>
    <dgm:pt modelId="{B91B4FAF-FC87-4CD7-A2E1-1A87B509C793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정렬</a:t>
          </a:r>
          <a:endParaRPr lang="ko-KR" altLang="en-US" b="1" dirty="0"/>
        </a:p>
      </dgm:t>
    </dgm:pt>
    <dgm:pt modelId="{6F6DA66E-F975-4268-A8C7-DB2879C99FDB}" type="parTrans" cxnId="{18BE84EC-0C8C-46BE-9758-8024FDA6DCF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C36D8DB1-FB5A-4960-BE27-0E14C1A7CB32}" type="sibTrans" cxnId="{18BE84EC-0C8C-46BE-9758-8024FDA6DCFE}">
      <dgm:prSet/>
      <dgm:spPr/>
      <dgm:t>
        <a:bodyPr/>
        <a:lstStyle/>
        <a:p>
          <a:pPr latinLnBrk="1"/>
          <a:endParaRPr lang="ko-KR" altLang="en-US"/>
        </a:p>
      </dgm:t>
    </dgm:pt>
    <dgm:pt modelId="{3E507F97-D0CD-4193-A606-BDC8A5E42A21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변경</a:t>
          </a:r>
          <a:endParaRPr lang="ko-KR" altLang="en-US" b="1" dirty="0"/>
        </a:p>
      </dgm:t>
    </dgm:pt>
    <dgm:pt modelId="{C532368E-0AAA-4E52-8F23-C45F4956180C}" type="parTrans" cxnId="{9E5A0F84-4662-4CB9-BCFB-ED4BC07468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391F8E7D-B2E9-4A43-A820-3D70438A6DA2}" type="sibTrans" cxnId="{9E5A0F84-4662-4CB9-BCFB-ED4BC0746810}">
      <dgm:prSet/>
      <dgm:spPr/>
      <dgm:t>
        <a:bodyPr/>
        <a:lstStyle/>
        <a:p>
          <a:pPr latinLnBrk="1"/>
          <a:endParaRPr lang="ko-KR" altLang="en-US"/>
        </a:p>
      </dgm:t>
    </dgm:pt>
    <dgm:pt modelId="{0724033E-C3B3-4DC9-B25B-E3DEF88471C0}">
      <dgm:prSet/>
      <dgm:spPr/>
      <dgm:t>
        <a:bodyPr/>
        <a:lstStyle/>
        <a:p>
          <a:pPr latinLnBrk="1"/>
          <a:r>
            <a:rPr lang="ko-KR" altLang="en-US" b="1" dirty="0"/>
            <a:t>과목 </a:t>
          </a:r>
          <a:r>
            <a:rPr lang="ko-KR" altLang="en-US" b="1" dirty="0" err="1"/>
            <a:t>명별정렬</a:t>
          </a:r>
          <a:endParaRPr lang="ko-KR" altLang="en-US" b="1" dirty="0"/>
        </a:p>
      </dgm:t>
    </dgm:pt>
    <dgm:pt modelId="{74FDA932-86B1-45A4-9A87-B4159FF62442}" type="parTrans" cxnId="{4442AB0E-1683-483D-A15C-132C08D24C2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55C12E35-2AA0-46B0-BC15-0A4419B10EAE}" type="sibTrans" cxnId="{4442AB0E-1683-483D-A15C-132C08D24C20}">
      <dgm:prSet/>
      <dgm:spPr/>
      <dgm:t>
        <a:bodyPr/>
        <a:lstStyle/>
        <a:p>
          <a:pPr latinLnBrk="1"/>
          <a:endParaRPr lang="ko-KR" altLang="en-US"/>
        </a:p>
      </dgm:t>
    </dgm:pt>
    <dgm:pt modelId="{567BC7D5-8218-4AD2-8C8C-8885A7CA7F44}">
      <dgm:prSet/>
      <dgm:spPr/>
      <dgm:t>
        <a:bodyPr/>
        <a:lstStyle/>
        <a:p>
          <a:pPr latinLnBrk="1"/>
          <a:r>
            <a:rPr lang="ko-KR" altLang="en-US" b="1" dirty="0"/>
            <a:t>마감 기한 별 정렬</a:t>
          </a:r>
        </a:p>
      </dgm:t>
    </dgm:pt>
    <dgm:pt modelId="{99106C11-46B7-4A76-8456-CD8EC68BA1A0}" type="parTrans" cxnId="{41DCFB40-1EBC-4843-B287-53B552248E9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1C6E8F07-A4F2-49BF-B6AA-8DE0CA2BD865}" type="sibTrans" cxnId="{41DCFB40-1EBC-4843-B287-53B552248E9B}">
      <dgm:prSet/>
      <dgm:spPr/>
      <dgm:t>
        <a:bodyPr/>
        <a:lstStyle/>
        <a:p>
          <a:pPr latinLnBrk="1"/>
          <a:endParaRPr lang="ko-KR" altLang="en-US"/>
        </a:p>
      </dgm:t>
    </dgm:pt>
    <dgm:pt modelId="{26FDBC4E-1B86-4F35-A922-D8D4ADA90812}">
      <dgm:prSet/>
      <dgm:spPr/>
      <dgm:t>
        <a:bodyPr/>
        <a:lstStyle/>
        <a:p>
          <a:pPr latinLnBrk="1"/>
          <a:r>
            <a:rPr lang="ko-KR" altLang="en-US" b="1" dirty="0"/>
            <a:t>비밀번호 찾기</a:t>
          </a:r>
        </a:p>
      </dgm:t>
    </dgm:pt>
    <dgm:pt modelId="{87D712F0-0706-4A40-A17C-D951EDCA9978}" type="sibTrans" cxnId="{5E53F7F3-A490-48A5-9305-A731ACD1DE4A}">
      <dgm:prSet/>
      <dgm:spPr/>
      <dgm:t>
        <a:bodyPr/>
        <a:lstStyle/>
        <a:p>
          <a:pPr latinLnBrk="1"/>
          <a:endParaRPr lang="ko-KR" altLang="en-US"/>
        </a:p>
      </dgm:t>
    </dgm:pt>
    <dgm:pt modelId="{FF88DC26-5365-4B77-8BD4-16930BC5CC30}" type="parTrans" cxnId="{5E53F7F3-A490-48A5-9305-A731ACD1DE4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89D9831-E6BB-46CD-B68A-7B8EFC00F785}">
      <dgm:prSet/>
      <dgm:spPr/>
      <dgm:t>
        <a:bodyPr/>
        <a:lstStyle/>
        <a:p>
          <a:pPr latinLnBrk="1"/>
          <a:r>
            <a:rPr lang="ko-KR" altLang="en-US" b="1" dirty="0"/>
            <a:t>실제 마감일 별 정렬</a:t>
          </a:r>
        </a:p>
      </dgm:t>
    </dgm:pt>
    <dgm:pt modelId="{2A4854CE-951E-401F-8163-561FDC2F2FD0}" type="parTrans" cxnId="{B8B507A7-4490-409D-B060-11DD26AB9A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A17FBC08-C1B5-4600-8311-EBF3CEA49EC2}" type="sibTrans" cxnId="{B8B507A7-4490-409D-B060-11DD26AB9ACE}">
      <dgm:prSet/>
      <dgm:spPr/>
      <dgm:t>
        <a:bodyPr/>
        <a:lstStyle/>
        <a:p>
          <a:pPr latinLnBrk="1"/>
          <a:endParaRPr lang="ko-KR" altLang="en-US"/>
        </a:p>
      </dgm:t>
    </dgm:pt>
    <dgm:pt modelId="{D7B4C649-801F-4E60-8BA3-54DB4B3B0040}">
      <dgm:prSet/>
      <dgm:spPr/>
      <dgm:t>
        <a:bodyPr/>
        <a:lstStyle/>
        <a:p>
          <a:pPr latinLnBrk="1"/>
          <a:r>
            <a:rPr lang="ko-KR" altLang="en-US" b="1" dirty="0"/>
            <a:t>완료 여부 별 정렬</a:t>
          </a:r>
        </a:p>
      </dgm:t>
    </dgm:pt>
    <dgm:pt modelId="{D8E1DEE7-BEE0-487D-9C1E-FE314398D9F8}" type="parTrans" cxnId="{FAAAC5BE-F484-49D6-A305-D0F8EAEF2AE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03550FF7-09B9-49B8-9FCD-C96194E25408}" type="sibTrans" cxnId="{FAAAC5BE-F484-49D6-A305-D0F8EAEF2AEA}">
      <dgm:prSet/>
      <dgm:spPr/>
      <dgm:t>
        <a:bodyPr/>
        <a:lstStyle/>
        <a:p>
          <a:pPr latinLnBrk="1"/>
          <a:endParaRPr lang="ko-KR" altLang="en-US"/>
        </a:p>
      </dgm:t>
    </dgm:pt>
    <dgm:pt modelId="{9C96C4B9-BD7A-4D57-8132-5E2CAC25E23F}">
      <dgm:prSet/>
      <dgm:spPr/>
      <dgm:t>
        <a:bodyPr/>
        <a:lstStyle/>
        <a:p>
          <a:pPr latinLnBrk="1"/>
          <a:r>
            <a:rPr lang="ko-KR" altLang="en-US" b="1" dirty="0"/>
            <a:t>중요 여부 별 정렬</a:t>
          </a:r>
        </a:p>
      </dgm:t>
    </dgm:pt>
    <dgm:pt modelId="{85BADAC6-71D1-4373-83CE-B95CD64B84E5}" type="parTrans" cxnId="{CE859984-9D2C-4678-91AC-2CC122A62EF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8CCA3A91-35BB-4D06-B6D9-96C5C8F7728B}" type="sibTrans" cxnId="{CE859984-9D2C-4678-91AC-2CC122A62EF0}">
      <dgm:prSet/>
      <dgm:spPr/>
      <dgm:t>
        <a:bodyPr/>
        <a:lstStyle/>
        <a:p>
          <a:pPr latinLnBrk="1"/>
          <a:endParaRPr lang="ko-KR" altLang="en-US"/>
        </a:p>
      </dgm:t>
    </dgm:pt>
    <dgm:pt modelId="{50AE8A42-5D51-49BA-BB95-AA56A5242947}">
      <dgm:prSet/>
      <dgm:spPr/>
      <dgm:t>
        <a:bodyPr/>
        <a:lstStyle/>
        <a:p>
          <a:pPr latinLnBrk="1"/>
          <a:r>
            <a:rPr lang="ko-KR" altLang="en-US" b="1" dirty="0"/>
            <a:t>과목 표시</a:t>
          </a:r>
        </a:p>
      </dgm:t>
    </dgm:pt>
    <dgm:pt modelId="{B3B6735D-71CF-4DA0-889F-DC0857807E60}" type="parTrans" cxnId="{E93DA1B0-9006-40E8-8685-47D7E6BCEC8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6D73A02-3865-4CD9-B62C-94211D9AB993}" type="sibTrans" cxnId="{E93DA1B0-9006-40E8-8685-47D7E6BCEC87}">
      <dgm:prSet/>
      <dgm:spPr/>
      <dgm:t>
        <a:bodyPr/>
        <a:lstStyle/>
        <a:p>
          <a:pPr latinLnBrk="1"/>
          <a:endParaRPr lang="ko-KR" altLang="en-US"/>
        </a:p>
      </dgm:t>
    </dgm:pt>
    <dgm:pt modelId="{3AECE2CA-3F2D-49ED-8152-4DEFE0C1BB6E}">
      <dgm:prSet/>
      <dgm:spPr/>
      <dgm:t>
        <a:bodyPr/>
        <a:lstStyle/>
        <a:p>
          <a:pPr latinLnBrk="1"/>
          <a:r>
            <a:rPr lang="ko-KR" altLang="en-US" b="1" dirty="0"/>
            <a:t>총 학점 표시</a:t>
          </a:r>
        </a:p>
      </dgm:t>
    </dgm:pt>
    <dgm:pt modelId="{17EC7D29-6CD4-42DA-BBC2-4675F9AA92DC}" type="parTrans" cxnId="{FB8F458C-1427-4FFB-934D-AAD57E09C69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063E30D4-E58C-4FC6-B250-726DEFEDDCF6}" type="sibTrans" cxnId="{FB8F458C-1427-4FFB-934D-AAD57E09C690}">
      <dgm:prSet/>
      <dgm:spPr/>
      <dgm:t>
        <a:bodyPr/>
        <a:lstStyle/>
        <a:p>
          <a:pPr latinLnBrk="1"/>
          <a:endParaRPr lang="ko-KR" altLang="en-US"/>
        </a:p>
      </dgm:t>
    </dgm:pt>
    <dgm:pt modelId="{A24D70AC-070C-4040-9C91-DFB0EF084D2E}" type="pres">
      <dgm:prSet presAssocID="{F48E90FD-9154-4FC4-9D42-1B4B14AD3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6945A0-9466-473C-BB74-EFA220D8700D}" type="pres">
      <dgm:prSet presAssocID="{B6EF774E-6A92-4A44-BC17-C2BAACC6DC83}" presName="hierRoot1" presStyleCnt="0">
        <dgm:presLayoutVars>
          <dgm:hierBranch val="init"/>
        </dgm:presLayoutVars>
      </dgm:prSet>
      <dgm:spPr/>
    </dgm:pt>
    <dgm:pt modelId="{F91B4F49-7B33-4432-842B-EA0D82D098E7}" type="pres">
      <dgm:prSet presAssocID="{B6EF774E-6A92-4A44-BC17-C2BAACC6DC83}" presName="rootComposite1" presStyleCnt="0"/>
      <dgm:spPr/>
    </dgm:pt>
    <dgm:pt modelId="{680A8FEA-3F01-4BD2-958E-6231B960242C}" type="pres">
      <dgm:prSet presAssocID="{B6EF774E-6A92-4A44-BC17-C2BAACC6DC83}" presName="rootText1" presStyleLbl="node0" presStyleIdx="0" presStyleCnt="1">
        <dgm:presLayoutVars>
          <dgm:chPref val="3"/>
        </dgm:presLayoutVars>
      </dgm:prSet>
      <dgm:spPr/>
    </dgm:pt>
    <dgm:pt modelId="{AF3803FD-BF13-4621-BB6B-A68542ED6A71}" type="pres">
      <dgm:prSet presAssocID="{B6EF774E-6A92-4A44-BC17-C2BAACC6DC83}" presName="rootConnector1" presStyleLbl="node1" presStyleIdx="0" presStyleCnt="0"/>
      <dgm:spPr/>
    </dgm:pt>
    <dgm:pt modelId="{2B1128CA-0AE8-44DD-9C6B-4A6A77104213}" type="pres">
      <dgm:prSet presAssocID="{B6EF774E-6A92-4A44-BC17-C2BAACC6DC83}" presName="hierChild2" presStyleCnt="0"/>
      <dgm:spPr/>
    </dgm:pt>
    <dgm:pt modelId="{C63BBE79-BE87-499D-9935-405BB056F668}" type="pres">
      <dgm:prSet presAssocID="{1FE54E37-DD95-4DAF-B815-99E980EE42AA}" presName="Name37" presStyleLbl="parChTrans1D2" presStyleIdx="0" presStyleCnt="2"/>
      <dgm:spPr/>
    </dgm:pt>
    <dgm:pt modelId="{064797CF-84F6-4FC6-84E6-3472D21A0F60}" type="pres">
      <dgm:prSet presAssocID="{9E7D5F76-1560-40CB-8697-C18BE4CE9F01}" presName="hierRoot2" presStyleCnt="0">
        <dgm:presLayoutVars>
          <dgm:hierBranch val="init"/>
        </dgm:presLayoutVars>
      </dgm:prSet>
      <dgm:spPr/>
    </dgm:pt>
    <dgm:pt modelId="{7314AEDC-C138-417C-B5C9-AEDF904F86F1}" type="pres">
      <dgm:prSet presAssocID="{9E7D5F76-1560-40CB-8697-C18BE4CE9F01}" presName="rootComposite" presStyleCnt="0"/>
      <dgm:spPr/>
    </dgm:pt>
    <dgm:pt modelId="{E1A995C2-ACCA-4CFF-A03F-10F3541B0E02}" type="pres">
      <dgm:prSet presAssocID="{9E7D5F76-1560-40CB-8697-C18BE4CE9F01}" presName="rootText" presStyleLbl="node2" presStyleIdx="0" presStyleCnt="2" custScaleX="124483">
        <dgm:presLayoutVars>
          <dgm:chPref val="3"/>
        </dgm:presLayoutVars>
      </dgm:prSet>
      <dgm:spPr/>
    </dgm:pt>
    <dgm:pt modelId="{1B1058F1-73C2-42D1-978D-ADAC875E3A32}" type="pres">
      <dgm:prSet presAssocID="{9E7D5F76-1560-40CB-8697-C18BE4CE9F01}" presName="rootConnector" presStyleLbl="node2" presStyleIdx="0" presStyleCnt="2"/>
      <dgm:spPr/>
    </dgm:pt>
    <dgm:pt modelId="{8409C64B-8081-4C57-9D74-9E249E5BEB05}" type="pres">
      <dgm:prSet presAssocID="{9E7D5F76-1560-40CB-8697-C18BE4CE9F01}" presName="hierChild4" presStyleCnt="0"/>
      <dgm:spPr/>
    </dgm:pt>
    <dgm:pt modelId="{DAE4B70A-E9C2-4D1B-9B69-12BB6C984B5F}" type="pres">
      <dgm:prSet presAssocID="{CA9A80A4-0162-41DB-9D28-0509C7651378}" presName="Name37" presStyleLbl="parChTrans1D3" presStyleIdx="0" presStyleCnt="10"/>
      <dgm:spPr/>
    </dgm:pt>
    <dgm:pt modelId="{E954BD12-AFA2-4C3D-A6FF-BBC8D01B745D}" type="pres">
      <dgm:prSet presAssocID="{1497B0FB-7566-4418-A2C7-F63ADD5E9556}" presName="hierRoot2" presStyleCnt="0">
        <dgm:presLayoutVars>
          <dgm:hierBranch val="init"/>
        </dgm:presLayoutVars>
      </dgm:prSet>
      <dgm:spPr/>
    </dgm:pt>
    <dgm:pt modelId="{8C9D0550-FAA4-4CD5-92F4-1E43CF2BE158}" type="pres">
      <dgm:prSet presAssocID="{1497B0FB-7566-4418-A2C7-F63ADD5E9556}" presName="rootComposite" presStyleCnt="0"/>
      <dgm:spPr/>
    </dgm:pt>
    <dgm:pt modelId="{190137C8-DBB6-46B0-8E6F-6FCFB63BE11C}" type="pres">
      <dgm:prSet presAssocID="{1497B0FB-7566-4418-A2C7-F63ADD5E9556}" presName="rootText" presStyleLbl="node3" presStyleIdx="0" presStyleCnt="10">
        <dgm:presLayoutVars>
          <dgm:chPref val="3"/>
        </dgm:presLayoutVars>
      </dgm:prSet>
      <dgm:spPr/>
    </dgm:pt>
    <dgm:pt modelId="{2F0AF8F4-0454-4FA0-A461-993C892D3F06}" type="pres">
      <dgm:prSet presAssocID="{1497B0FB-7566-4418-A2C7-F63ADD5E9556}" presName="rootConnector" presStyleLbl="node3" presStyleIdx="0" presStyleCnt="10"/>
      <dgm:spPr/>
    </dgm:pt>
    <dgm:pt modelId="{2AD74F93-8E13-4412-B386-E9E9C60E3B53}" type="pres">
      <dgm:prSet presAssocID="{1497B0FB-7566-4418-A2C7-F63ADD5E9556}" presName="hierChild4" presStyleCnt="0"/>
      <dgm:spPr/>
    </dgm:pt>
    <dgm:pt modelId="{57B61757-D48C-4D1C-86E1-5420BCA1B05F}" type="pres">
      <dgm:prSet presAssocID="{1497B0FB-7566-4418-A2C7-F63ADD5E9556}" presName="hierChild5" presStyleCnt="0"/>
      <dgm:spPr/>
    </dgm:pt>
    <dgm:pt modelId="{E8C53DE0-AD4B-47DC-8ED8-09216DA2233B}" type="pres">
      <dgm:prSet presAssocID="{B1448CFE-6769-40AA-AB50-95A74549DD27}" presName="Name37" presStyleLbl="parChTrans1D3" presStyleIdx="1" presStyleCnt="10"/>
      <dgm:spPr/>
    </dgm:pt>
    <dgm:pt modelId="{AF9C5B94-2FE7-4788-841C-8D2972D65B2C}" type="pres">
      <dgm:prSet presAssocID="{81968255-6321-4EA5-A30D-27C6836B74A2}" presName="hierRoot2" presStyleCnt="0">
        <dgm:presLayoutVars>
          <dgm:hierBranch val="init"/>
        </dgm:presLayoutVars>
      </dgm:prSet>
      <dgm:spPr/>
    </dgm:pt>
    <dgm:pt modelId="{462C2C8E-DCD7-4469-9A1A-2DD620A23299}" type="pres">
      <dgm:prSet presAssocID="{81968255-6321-4EA5-A30D-27C6836B74A2}" presName="rootComposite" presStyleCnt="0"/>
      <dgm:spPr/>
    </dgm:pt>
    <dgm:pt modelId="{9E4D104A-D100-49F2-8072-78CC5407381F}" type="pres">
      <dgm:prSet presAssocID="{81968255-6321-4EA5-A30D-27C6836B74A2}" presName="rootText" presStyleLbl="node3" presStyleIdx="1" presStyleCnt="10">
        <dgm:presLayoutVars>
          <dgm:chPref val="3"/>
        </dgm:presLayoutVars>
      </dgm:prSet>
      <dgm:spPr/>
    </dgm:pt>
    <dgm:pt modelId="{2C7CEC36-2030-4FD8-9FF3-9814EA899AC4}" type="pres">
      <dgm:prSet presAssocID="{81968255-6321-4EA5-A30D-27C6836B74A2}" presName="rootConnector" presStyleLbl="node3" presStyleIdx="1" presStyleCnt="10"/>
      <dgm:spPr/>
    </dgm:pt>
    <dgm:pt modelId="{61685035-5B03-4E78-B84D-0B9E3CA765B9}" type="pres">
      <dgm:prSet presAssocID="{81968255-6321-4EA5-A30D-27C6836B74A2}" presName="hierChild4" presStyleCnt="0"/>
      <dgm:spPr/>
    </dgm:pt>
    <dgm:pt modelId="{33CA93EC-FC36-49FE-976A-E7F8C22FBABE}" type="pres">
      <dgm:prSet presAssocID="{81968255-6321-4EA5-A30D-27C6836B74A2}" presName="hierChild5" presStyleCnt="0"/>
      <dgm:spPr/>
    </dgm:pt>
    <dgm:pt modelId="{0545CB55-DDBD-4351-B4EB-E56C6692ABA3}" type="pres">
      <dgm:prSet presAssocID="{FF88DC26-5365-4B77-8BD4-16930BC5CC30}" presName="Name37" presStyleLbl="parChTrans1D3" presStyleIdx="2" presStyleCnt="10"/>
      <dgm:spPr/>
    </dgm:pt>
    <dgm:pt modelId="{EA26B431-AE0D-4A64-8992-7626DBC472BD}" type="pres">
      <dgm:prSet presAssocID="{26FDBC4E-1B86-4F35-A922-D8D4ADA90812}" presName="hierRoot2" presStyleCnt="0">
        <dgm:presLayoutVars>
          <dgm:hierBranch val="init"/>
        </dgm:presLayoutVars>
      </dgm:prSet>
      <dgm:spPr/>
    </dgm:pt>
    <dgm:pt modelId="{04E18497-3C94-4D10-A274-4A5D5AB1C1C5}" type="pres">
      <dgm:prSet presAssocID="{26FDBC4E-1B86-4F35-A922-D8D4ADA90812}" presName="rootComposite" presStyleCnt="0"/>
      <dgm:spPr/>
    </dgm:pt>
    <dgm:pt modelId="{EE6A02C4-04EF-4126-B79A-5AA5A218095C}" type="pres">
      <dgm:prSet presAssocID="{26FDBC4E-1B86-4F35-A922-D8D4ADA90812}" presName="rootText" presStyleLbl="node3" presStyleIdx="2" presStyleCnt="10">
        <dgm:presLayoutVars>
          <dgm:chPref val="3"/>
        </dgm:presLayoutVars>
      </dgm:prSet>
      <dgm:spPr/>
    </dgm:pt>
    <dgm:pt modelId="{E4A41549-6258-4778-ABEC-B95117B8DC4B}" type="pres">
      <dgm:prSet presAssocID="{26FDBC4E-1B86-4F35-A922-D8D4ADA90812}" presName="rootConnector" presStyleLbl="node3" presStyleIdx="2" presStyleCnt="10"/>
      <dgm:spPr/>
    </dgm:pt>
    <dgm:pt modelId="{38D90002-C5E5-47EA-BA5A-8F579B245695}" type="pres">
      <dgm:prSet presAssocID="{26FDBC4E-1B86-4F35-A922-D8D4ADA90812}" presName="hierChild4" presStyleCnt="0"/>
      <dgm:spPr/>
    </dgm:pt>
    <dgm:pt modelId="{EB968164-6CED-428E-B127-ACC97663DD21}" type="pres">
      <dgm:prSet presAssocID="{26FDBC4E-1B86-4F35-A922-D8D4ADA90812}" presName="hierChild5" presStyleCnt="0"/>
      <dgm:spPr/>
    </dgm:pt>
    <dgm:pt modelId="{8ABAD878-471A-4B2D-A3DC-EF3916530CD4}" type="pres">
      <dgm:prSet presAssocID="{9E7D5F76-1560-40CB-8697-C18BE4CE9F01}" presName="hierChild5" presStyleCnt="0"/>
      <dgm:spPr/>
    </dgm:pt>
    <dgm:pt modelId="{823801E8-075F-4139-85E3-AF466DC3B07D}" type="pres">
      <dgm:prSet presAssocID="{0FFDA308-C25D-4253-98E9-820FC888E3AF}" presName="Name37" presStyleLbl="parChTrans1D2" presStyleIdx="1" presStyleCnt="2"/>
      <dgm:spPr/>
    </dgm:pt>
    <dgm:pt modelId="{CE0BDB24-8474-420B-BBEB-6D9E99298F53}" type="pres">
      <dgm:prSet presAssocID="{229800E0-F6FF-4F45-94ED-71AD714247EA}" presName="hierRoot2" presStyleCnt="0">
        <dgm:presLayoutVars>
          <dgm:hierBranch val="init"/>
        </dgm:presLayoutVars>
      </dgm:prSet>
      <dgm:spPr/>
    </dgm:pt>
    <dgm:pt modelId="{44E35EE9-05F6-4476-86B1-624324FE741A}" type="pres">
      <dgm:prSet presAssocID="{229800E0-F6FF-4F45-94ED-71AD714247EA}" presName="rootComposite" presStyleCnt="0"/>
      <dgm:spPr/>
    </dgm:pt>
    <dgm:pt modelId="{B95A9A88-277A-4F45-90A5-E7DFFE691677}" type="pres">
      <dgm:prSet presAssocID="{229800E0-F6FF-4F45-94ED-71AD714247EA}" presName="rootText" presStyleLbl="node2" presStyleIdx="1" presStyleCnt="2">
        <dgm:presLayoutVars>
          <dgm:chPref val="3"/>
        </dgm:presLayoutVars>
      </dgm:prSet>
      <dgm:spPr/>
    </dgm:pt>
    <dgm:pt modelId="{F657A606-317D-4F8B-8865-23FF420A0C73}" type="pres">
      <dgm:prSet presAssocID="{229800E0-F6FF-4F45-94ED-71AD714247EA}" presName="rootConnector" presStyleLbl="node2" presStyleIdx="1" presStyleCnt="2"/>
      <dgm:spPr/>
    </dgm:pt>
    <dgm:pt modelId="{EB76A29A-9647-4897-B585-165BA80D1956}" type="pres">
      <dgm:prSet presAssocID="{229800E0-F6FF-4F45-94ED-71AD714247EA}" presName="hierChild4" presStyleCnt="0"/>
      <dgm:spPr/>
    </dgm:pt>
    <dgm:pt modelId="{A58F851F-C079-4690-8CE8-D8D2CBE1DD56}" type="pres">
      <dgm:prSet presAssocID="{DDF552BE-D2AA-4FB6-AC60-544F8B57010B}" presName="Name37" presStyleLbl="parChTrans1D3" presStyleIdx="3" presStyleCnt="10"/>
      <dgm:spPr/>
    </dgm:pt>
    <dgm:pt modelId="{BC76CFCB-CFD2-4FE4-9586-9FDD0F1B05EB}" type="pres">
      <dgm:prSet presAssocID="{3C4157DC-5EF4-49A0-9067-D4AD3A1FCFF1}" presName="hierRoot2" presStyleCnt="0">
        <dgm:presLayoutVars>
          <dgm:hierBranch val="init"/>
        </dgm:presLayoutVars>
      </dgm:prSet>
      <dgm:spPr/>
    </dgm:pt>
    <dgm:pt modelId="{14E48230-9FF4-49C7-AC25-B6424C700DC4}" type="pres">
      <dgm:prSet presAssocID="{3C4157DC-5EF4-49A0-9067-D4AD3A1FCFF1}" presName="rootComposite" presStyleCnt="0"/>
      <dgm:spPr/>
    </dgm:pt>
    <dgm:pt modelId="{1A61185F-8009-4C24-AEFD-E3C126A79DA0}" type="pres">
      <dgm:prSet presAssocID="{3C4157DC-5EF4-49A0-9067-D4AD3A1FCFF1}" presName="rootText" presStyleLbl="node3" presStyleIdx="3" presStyleCnt="10">
        <dgm:presLayoutVars>
          <dgm:chPref val="3"/>
        </dgm:presLayoutVars>
      </dgm:prSet>
      <dgm:spPr/>
    </dgm:pt>
    <dgm:pt modelId="{B5B260C9-502A-4030-A188-A48BB2B95751}" type="pres">
      <dgm:prSet presAssocID="{3C4157DC-5EF4-49A0-9067-D4AD3A1FCFF1}" presName="rootConnector" presStyleLbl="node3" presStyleIdx="3" presStyleCnt="10"/>
      <dgm:spPr/>
    </dgm:pt>
    <dgm:pt modelId="{1F411B72-44CF-4EEB-9599-E4E562E4354C}" type="pres">
      <dgm:prSet presAssocID="{3C4157DC-5EF4-49A0-9067-D4AD3A1FCFF1}" presName="hierChild4" presStyleCnt="0"/>
      <dgm:spPr/>
    </dgm:pt>
    <dgm:pt modelId="{8122D331-A935-4597-BB21-27D82ABA6BDD}" type="pres">
      <dgm:prSet presAssocID="{3C4157DC-5EF4-49A0-9067-D4AD3A1FCFF1}" presName="hierChild5" presStyleCnt="0"/>
      <dgm:spPr/>
    </dgm:pt>
    <dgm:pt modelId="{ECDE76FB-AE44-428C-9559-0BF51526BAFC}" type="pres">
      <dgm:prSet presAssocID="{1C0E0E84-60C7-4449-A40E-030EA78B2CF0}" presName="Name37" presStyleLbl="parChTrans1D3" presStyleIdx="4" presStyleCnt="10"/>
      <dgm:spPr/>
    </dgm:pt>
    <dgm:pt modelId="{68DC0DCB-1D8D-4D63-859B-2B00BA99AFEB}" type="pres">
      <dgm:prSet presAssocID="{53D03170-7587-4E89-817B-938142D8012D}" presName="hierRoot2" presStyleCnt="0">
        <dgm:presLayoutVars>
          <dgm:hierBranch val="init"/>
        </dgm:presLayoutVars>
      </dgm:prSet>
      <dgm:spPr/>
    </dgm:pt>
    <dgm:pt modelId="{E27D50D0-6F46-4D6A-A24D-1EF24B8E2597}" type="pres">
      <dgm:prSet presAssocID="{53D03170-7587-4E89-817B-938142D8012D}" presName="rootComposite" presStyleCnt="0"/>
      <dgm:spPr/>
    </dgm:pt>
    <dgm:pt modelId="{AC42B568-B5B5-473C-84F1-B9B43B944D90}" type="pres">
      <dgm:prSet presAssocID="{53D03170-7587-4E89-817B-938142D8012D}" presName="rootText" presStyleLbl="node3" presStyleIdx="4" presStyleCnt="10" custLinFactNeighborX="1855" custLinFactNeighborY="2182">
        <dgm:presLayoutVars>
          <dgm:chPref val="3"/>
        </dgm:presLayoutVars>
      </dgm:prSet>
      <dgm:spPr/>
    </dgm:pt>
    <dgm:pt modelId="{0185CD3E-CA21-4408-9650-C88ED267BBA7}" type="pres">
      <dgm:prSet presAssocID="{53D03170-7587-4E89-817B-938142D8012D}" presName="rootConnector" presStyleLbl="node3" presStyleIdx="4" presStyleCnt="10"/>
      <dgm:spPr/>
    </dgm:pt>
    <dgm:pt modelId="{9E07DEBB-4D00-47B6-825B-82FC84260B28}" type="pres">
      <dgm:prSet presAssocID="{53D03170-7587-4E89-817B-938142D8012D}" presName="hierChild4" presStyleCnt="0"/>
      <dgm:spPr/>
    </dgm:pt>
    <dgm:pt modelId="{02A18A4F-0464-46FF-B210-DEC9E5319CFF}" type="pres">
      <dgm:prSet presAssocID="{B3B6735D-71CF-4DA0-889F-DC0857807E60}" presName="Name37" presStyleLbl="parChTrans1D4" presStyleIdx="0" presStyleCnt="7"/>
      <dgm:spPr/>
    </dgm:pt>
    <dgm:pt modelId="{3322C64E-2077-4ED5-9A64-8BDEFE25772C}" type="pres">
      <dgm:prSet presAssocID="{50AE8A42-5D51-49BA-BB95-AA56A5242947}" presName="hierRoot2" presStyleCnt="0">
        <dgm:presLayoutVars>
          <dgm:hierBranch val="init"/>
        </dgm:presLayoutVars>
      </dgm:prSet>
      <dgm:spPr/>
    </dgm:pt>
    <dgm:pt modelId="{40A21CC7-56E0-46CF-8F4E-430BA33FD021}" type="pres">
      <dgm:prSet presAssocID="{50AE8A42-5D51-49BA-BB95-AA56A5242947}" presName="rootComposite" presStyleCnt="0"/>
      <dgm:spPr/>
    </dgm:pt>
    <dgm:pt modelId="{2C8954E8-275C-4B01-B350-8D33B8B2F20A}" type="pres">
      <dgm:prSet presAssocID="{50AE8A42-5D51-49BA-BB95-AA56A5242947}" presName="rootText" presStyleLbl="node4" presStyleIdx="0" presStyleCnt="7">
        <dgm:presLayoutVars>
          <dgm:chPref val="3"/>
        </dgm:presLayoutVars>
      </dgm:prSet>
      <dgm:spPr/>
    </dgm:pt>
    <dgm:pt modelId="{335EAE86-FFD2-44FF-BCB1-BAD50ABA248D}" type="pres">
      <dgm:prSet presAssocID="{50AE8A42-5D51-49BA-BB95-AA56A5242947}" presName="rootConnector" presStyleLbl="node4" presStyleIdx="0" presStyleCnt="7"/>
      <dgm:spPr/>
    </dgm:pt>
    <dgm:pt modelId="{40F150D1-D50E-4020-A902-0B8402CB72AC}" type="pres">
      <dgm:prSet presAssocID="{50AE8A42-5D51-49BA-BB95-AA56A5242947}" presName="hierChild4" presStyleCnt="0"/>
      <dgm:spPr/>
    </dgm:pt>
    <dgm:pt modelId="{4C78FAED-21AE-46B5-A74D-BAF31C42814E}" type="pres">
      <dgm:prSet presAssocID="{50AE8A42-5D51-49BA-BB95-AA56A5242947}" presName="hierChild5" presStyleCnt="0"/>
      <dgm:spPr/>
    </dgm:pt>
    <dgm:pt modelId="{7B643B29-C0EA-434B-9C1D-22C7231D9578}" type="pres">
      <dgm:prSet presAssocID="{17EC7D29-6CD4-42DA-BBC2-4675F9AA92DC}" presName="Name37" presStyleLbl="parChTrans1D4" presStyleIdx="1" presStyleCnt="7"/>
      <dgm:spPr/>
    </dgm:pt>
    <dgm:pt modelId="{76F10F6B-6BE7-46A1-B6C8-1AEEAAEC1172}" type="pres">
      <dgm:prSet presAssocID="{3AECE2CA-3F2D-49ED-8152-4DEFE0C1BB6E}" presName="hierRoot2" presStyleCnt="0">
        <dgm:presLayoutVars>
          <dgm:hierBranch val="init"/>
        </dgm:presLayoutVars>
      </dgm:prSet>
      <dgm:spPr/>
    </dgm:pt>
    <dgm:pt modelId="{A058627A-5808-4D6C-B587-D265E11B147F}" type="pres">
      <dgm:prSet presAssocID="{3AECE2CA-3F2D-49ED-8152-4DEFE0C1BB6E}" presName="rootComposite" presStyleCnt="0"/>
      <dgm:spPr/>
    </dgm:pt>
    <dgm:pt modelId="{3B066DE3-D1DE-4A71-BBCE-C1B0AA3B0D57}" type="pres">
      <dgm:prSet presAssocID="{3AECE2CA-3F2D-49ED-8152-4DEFE0C1BB6E}" presName="rootText" presStyleLbl="node4" presStyleIdx="1" presStyleCnt="7" custScaleX="119603">
        <dgm:presLayoutVars>
          <dgm:chPref val="3"/>
        </dgm:presLayoutVars>
      </dgm:prSet>
      <dgm:spPr/>
    </dgm:pt>
    <dgm:pt modelId="{066AC6F2-7973-4420-8E9C-B0DDEC717E8C}" type="pres">
      <dgm:prSet presAssocID="{3AECE2CA-3F2D-49ED-8152-4DEFE0C1BB6E}" presName="rootConnector" presStyleLbl="node4" presStyleIdx="1" presStyleCnt="7"/>
      <dgm:spPr/>
    </dgm:pt>
    <dgm:pt modelId="{05620418-5A46-4B2A-A51A-EFB7DD46AFE3}" type="pres">
      <dgm:prSet presAssocID="{3AECE2CA-3F2D-49ED-8152-4DEFE0C1BB6E}" presName="hierChild4" presStyleCnt="0"/>
      <dgm:spPr/>
    </dgm:pt>
    <dgm:pt modelId="{6F840DF7-3FCB-413B-9393-3F915706872D}" type="pres">
      <dgm:prSet presAssocID="{3AECE2CA-3F2D-49ED-8152-4DEFE0C1BB6E}" presName="hierChild5" presStyleCnt="0"/>
      <dgm:spPr/>
    </dgm:pt>
    <dgm:pt modelId="{4D36F54B-03D0-49DE-8938-E817E1D2EDD4}" type="pres">
      <dgm:prSet presAssocID="{53D03170-7587-4E89-817B-938142D8012D}" presName="hierChild5" presStyleCnt="0"/>
      <dgm:spPr/>
    </dgm:pt>
    <dgm:pt modelId="{FEBCD30C-AA23-436A-9743-8F253CE2713D}" type="pres">
      <dgm:prSet presAssocID="{39C6DD2F-D02A-4820-BE5C-5D37C0C41B30}" presName="Name37" presStyleLbl="parChTrans1D3" presStyleIdx="5" presStyleCnt="10"/>
      <dgm:spPr/>
    </dgm:pt>
    <dgm:pt modelId="{5FE23654-8935-489F-B880-4174F910614E}" type="pres">
      <dgm:prSet presAssocID="{792FAD0D-0FF1-471B-8DB0-E7B5AE13658D}" presName="hierRoot2" presStyleCnt="0">
        <dgm:presLayoutVars>
          <dgm:hierBranch val="init"/>
        </dgm:presLayoutVars>
      </dgm:prSet>
      <dgm:spPr/>
    </dgm:pt>
    <dgm:pt modelId="{DB0A9629-EAC5-4202-AF72-B0E13128F5FC}" type="pres">
      <dgm:prSet presAssocID="{792FAD0D-0FF1-471B-8DB0-E7B5AE13658D}" presName="rootComposite" presStyleCnt="0"/>
      <dgm:spPr/>
    </dgm:pt>
    <dgm:pt modelId="{E2DD8526-F3A6-4B5C-88D0-B8F9CBF5267B}" type="pres">
      <dgm:prSet presAssocID="{792FAD0D-0FF1-471B-8DB0-E7B5AE13658D}" presName="rootText" presStyleLbl="node3" presStyleIdx="5" presStyleCnt="10" custLinFactNeighborX="1090" custLinFactNeighborY="4362">
        <dgm:presLayoutVars>
          <dgm:chPref val="3"/>
        </dgm:presLayoutVars>
      </dgm:prSet>
      <dgm:spPr/>
    </dgm:pt>
    <dgm:pt modelId="{6EE2B555-ED2E-4E30-ABB2-9D7C0B1FC03A}" type="pres">
      <dgm:prSet presAssocID="{792FAD0D-0FF1-471B-8DB0-E7B5AE13658D}" presName="rootConnector" presStyleLbl="node3" presStyleIdx="5" presStyleCnt="10"/>
      <dgm:spPr/>
    </dgm:pt>
    <dgm:pt modelId="{3CD82FBC-AF7B-4EE8-93EF-23FA0BFFAAA9}" type="pres">
      <dgm:prSet presAssocID="{792FAD0D-0FF1-471B-8DB0-E7B5AE13658D}" presName="hierChild4" presStyleCnt="0"/>
      <dgm:spPr/>
    </dgm:pt>
    <dgm:pt modelId="{73F93457-5070-4AC3-AE20-E4DA29CE85EA}" type="pres">
      <dgm:prSet presAssocID="{792FAD0D-0FF1-471B-8DB0-E7B5AE13658D}" presName="hierChild5" presStyleCnt="0"/>
      <dgm:spPr/>
    </dgm:pt>
    <dgm:pt modelId="{597C8FCA-984B-43FA-A88A-B8913A016626}" type="pres">
      <dgm:prSet presAssocID="{B4209E06-B585-46BD-B229-6233BF4FFB5A}" presName="Name37" presStyleLbl="parChTrans1D3" presStyleIdx="6" presStyleCnt="10"/>
      <dgm:spPr/>
    </dgm:pt>
    <dgm:pt modelId="{28EE0A61-285C-4247-B095-44AD8F892E19}" type="pres">
      <dgm:prSet presAssocID="{EDE86FD8-BF51-4177-93AF-76D748457460}" presName="hierRoot2" presStyleCnt="0">
        <dgm:presLayoutVars>
          <dgm:hierBranch val="init"/>
        </dgm:presLayoutVars>
      </dgm:prSet>
      <dgm:spPr/>
    </dgm:pt>
    <dgm:pt modelId="{3E666756-B1BB-4F6F-9623-75F4C1DB0336}" type="pres">
      <dgm:prSet presAssocID="{EDE86FD8-BF51-4177-93AF-76D748457460}" presName="rootComposite" presStyleCnt="0"/>
      <dgm:spPr/>
    </dgm:pt>
    <dgm:pt modelId="{8E697678-8DBE-4B24-81FC-D893D95EC4DE}" type="pres">
      <dgm:prSet presAssocID="{EDE86FD8-BF51-4177-93AF-76D748457460}" presName="rootText" presStyleLbl="node3" presStyleIdx="6" presStyleCnt="10">
        <dgm:presLayoutVars>
          <dgm:chPref val="3"/>
        </dgm:presLayoutVars>
      </dgm:prSet>
      <dgm:spPr/>
    </dgm:pt>
    <dgm:pt modelId="{20F350F7-C016-4972-B969-CA20E2CE1AA1}" type="pres">
      <dgm:prSet presAssocID="{EDE86FD8-BF51-4177-93AF-76D748457460}" presName="rootConnector" presStyleLbl="node3" presStyleIdx="6" presStyleCnt="10"/>
      <dgm:spPr/>
    </dgm:pt>
    <dgm:pt modelId="{C607F516-3843-4ED8-BA49-E72B89A26716}" type="pres">
      <dgm:prSet presAssocID="{EDE86FD8-BF51-4177-93AF-76D748457460}" presName="hierChild4" presStyleCnt="0"/>
      <dgm:spPr/>
    </dgm:pt>
    <dgm:pt modelId="{FE65E465-1324-4396-BB26-134BBFF75A1C}" type="pres">
      <dgm:prSet presAssocID="{EDE86FD8-BF51-4177-93AF-76D748457460}" presName="hierChild5" presStyleCnt="0"/>
      <dgm:spPr/>
    </dgm:pt>
    <dgm:pt modelId="{DFC1B7A6-98E5-4300-B48E-ABC344A41120}" type="pres">
      <dgm:prSet presAssocID="{C532368E-0AAA-4E52-8F23-C45F4956180C}" presName="Name37" presStyleLbl="parChTrans1D3" presStyleIdx="7" presStyleCnt="10"/>
      <dgm:spPr/>
    </dgm:pt>
    <dgm:pt modelId="{97FE5D65-5A8D-4B10-ADDB-428A3743C003}" type="pres">
      <dgm:prSet presAssocID="{3E507F97-D0CD-4193-A606-BDC8A5E42A21}" presName="hierRoot2" presStyleCnt="0">
        <dgm:presLayoutVars>
          <dgm:hierBranch val="init"/>
        </dgm:presLayoutVars>
      </dgm:prSet>
      <dgm:spPr/>
    </dgm:pt>
    <dgm:pt modelId="{598BC253-20DB-4881-B8D4-608575CE729C}" type="pres">
      <dgm:prSet presAssocID="{3E507F97-D0CD-4193-A606-BDC8A5E42A21}" presName="rootComposite" presStyleCnt="0"/>
      <dgm:spPr/>
    </dgm:pt>
    <dgm:pt modelId="{38DC5253-77F0-4152-BA63-7FBC3CEE42DB}" type="pres">
      <dgm:prSet presAssocID="{3E507F97-D0CD-4193-A606-BDC8A5E42A21}" presName="rootText" presStyleLbl="node3" presStyleIdx="7" presStyleCnt="10">
        <dgm:presLayoutVars>
          <dgm:chPref val="3"/>
        </dgm:presLayoutVars>
      </dgm:prSet>
      <dgm:spPr/>
    </dgm:pt>
    <dgm:pt modelId="{38C3704D-48E2-4971-9AC5-74321E08400C}" type="pres">
      <dgm:prSet presAssocID="{3E507F97-D0CD-4193-A606-BDC8A5E42A21}" presName="rootConnector" presStyleLbl="node3" presStyleIdx="7" presStyleCnt="10"/>
      <dgm:spPr/>
    </dgm:pt>
    <dgm:pt modelId="{67473945-4DF5-42E3-94B7-CB38DF22CD91}" type="pres">
      <dgm:prSet presAssocID="{3E507F97-D0CD-4193-A606-BDC8A5E42A21}" presName="hierChild4" presStyleCnt="0"/>
      <dgm:spPr/>
    </dgm:pt>
    <dgm:pt modelId="{C4BAD7F5-9EA9-444B-B699-97A9AAA2027C}" type="pres">
      <dgm:prSet presAssocID="{3E507F97-D0CD-4193-A606-BDC8A5E42A21}" presName="hierChild5" presStyleCnt="0"/>
      <dgm:spPr/>
    </dgm:pt>
    <dgm:pt modelId="{56E0F412-25E7-41ED-9AA7-E75440094AD7}" type="pres">
      <dgm:prSet presAssocID="{9F96E911-946F-4E3C-9069-07DDC2F75317}" presName="Name37" presStyleLbl="parChTrans1D3" presStyleIdx="8" presStyleCnt="10"/>
      <dgm:spPr/>
    </dgm:pt>
    <dgm:pt modelId="{2FBB04CF-49E5-4760-A1CE-4F5ED76D3B71}" type="pres">
      <dgm:prSet presAssocID="{D469F79E-A872-4C92-8C8B-2019DB76CEE6}" presName="hierRoot2" presStyleCnt="0">
        <dgm:presLayoutVars>
          <dgm:hierBranch val="init"/>
        </dgm:presLayoutVars>
      </dgm:prSet>
      <dgm:spPr/>
    </dgm:pt>
    <dgm:pt modelId="{7421B3D4-297A-44BE-AB1D-D8C4280E830F}" type="pres">
      <dgm:prSet presAssocID="{D469F79E-A872-4C92-8C8B-2019DB76CEE6}" presName="rootComposite" presStyleCnt="0"/>
      <dgm:spPr/>
    </dgm:pt>
    <dgm:pt modelId="{F025E686-F39F-4645-AFA7-9B3DE655115D}" type="pres">
      <dgm:prSet presAssocID="{D469F79E-A872-4C92-8C8B-2019DB76CEE6}" presName="rootText" presStyleLbl="node3" presStyleIdx="8" presStyleCnt="10" custLinFactNeighborX="-2835" custLinFactNeighborY="-1890">
        <dgm:presLayoutVars>
          <dgm:chPref val="3"/>
        </dgm:presLayoutVars>
      </dgm:prSet>
      <dgm:spPr/>
    </dgm:pt>
    <dgm:pt modelId="{7F6884C1-FCB0-4D7E-AF42-8C1D15FD4ED5}" type="pres">
      <dgm:prSet presAssocID="{D469F79E-A872-4C92-8C8B-2019DB76CEE6}" presName="rootConnector" presStyleLbl="node3" presStyleIdx="8" presStyleCnt="10"/>
      <dgm:spPr/>
    </dgm:pt>
    <dgm:pt modelId="{4CA21899-9B15-46A7-989E-0C00B34D9127}" type="pres">
      <dgm:prSet presAssocID="{D469F79E-A872-4C92-8C8B-2019DB76CEE6}" presName="hierChild4" presStyleCnt="0"/>
      <dgm:spPr/>
    </dgm:pt>
    <dgm:pt modelId="{1109E87F-F9CB-44DB-A7BB-ADDCE127519F}" type="pres">
      <dgm:prSet presAssocID="{D469F79E-A872-4C92-8C8B-2019DB76CEE6}" presName="hierChild5" presStyleCnt="0"/>
      <dgm:spPr/>
    </dgm:pt>
    <dgm:pt modelId="{F21EADD7-6A89-41B7-AED7-ACCF6D6DD9D6}" type="pres">
      <dgm:prSet presAssocID="{6F6DA66E-F975-4268-A8C7-DB2879C99FDB}" presName="Name37" presStyleLbl="parChTrans1D3" presStyleIdx="9" presStyleCnt="10"/>
      <dgm:spPr/>
    </dgm:pt>
    <dgm:pt modelId="{6151FBF1-0A2B-4053-8839-679D4563AF41}" type="pres">
      <dgm:prSet presAssocID="{B91B4FAF-FC87-4CD7-A2E1-1A87B509C793}" presName="hierRoot2" presStyleCnt="0">
        <dgm:presLayoutVars>
          <dgm:hierBranch val="init"/>
        </dgm:presLayoutVars>
      </dgm:prSet>
      <dgm:spPr/>
    </dgm:pt>
    <dgm:pt modelId="{19D35800-D0C3-4DB5-9FCE-039794ED52B1}" type="pres">
      <dgm:prSet presAssocID="{B91B4FAF-FC87-4CD7-A2E1-1A87B509C793}" presName="rootComposite" presStyleCnt="0"/>
      <dgm:spPr/>
    </dgm:pt>
    <dgm:pt modelId="{ACA108ED-1C0B-410C-A547-B8ECF40541DC}" type="pres">
      <dgm:prSet presAssocID="{B91B4FAF-FC87-4CD7-A2E1-1A87B509C793}" presName="rootText" presStyleLbl="node3" presStyleIdx="9" presStyleCnt="10">
        <dgm:presLayoutVars>
          <dgm:chPref val="3"/>
        </dgm:presLayoutVars>
      </dgm:prSet>
      <dgm:spPr/>
    </dgm:pt>
    <dgm:pt modelId="{9F5F88C4-4B2A-47F9-9758-2F7B32504761}" type="pres">
      <dgm:prSet presAssocID="{B91B4FAF-FC87-4CD7-A2E1-1A87B509C793}" presName="rootConnector" presStyleLbl="node3" presStyleIdx="9" presStyleCnt="10"/>
      <dgm:spPr/>
    </dgm:pt>
    <dgm:pt modelId="{E057ABB1-5F64-4979-ADF3-4B3AF22B7D00}" type="pres">
      <dgm:prSet presAssocID="{B91B4FAF-FC87-4CD7-A2E1-1A87B509C793}" presName="hierChild4" presStyleCnt="0"/>
      <dgm:spPr/>
    </dgm:pt>
    <dgm:pt modelId="{ACA9387B-5C41-4CC3-96AA-016DE7264B75}" type="pres">
      <dgm:prSet presAssocID="{74FDA932-86B1-45A4-9A87-B4159FF62442}" presName="Name37" presStyleLbl="parChTrans1D4" presStyleIdx="2" presStyleCnt="7"/>
      <dgm:spPr/>
    </dgm:pt>
    <dgm:pt modelId="{8324C6A1-CD86-4FCE-B837-EA6BE550A33A}" type="pres">
      <dgm:prSet presAssocID="{0724033E-C3B3-4DC9-B25B-E3DEF88471C0}" presName="hierRoot2" presStyleCnt="0">
        <dgm:presLayoutVars>
          <dgm:hierBranch val="init"/>
        </dgm:presLayoutVars>
      </dgm:prSet>
      <dgm:spPr/>
    </dgm:pt>
    <dgm:pt modelId="{84034DE3-5859-40BE-BDE7-81F2A7844E02}" type="pres">
      <dgm:prSet presAssocID="{0724033E-C3B3-4DC9-B25B-E3DEF88471C0}" presName="rootComposite" presStyleCnt="0"/>
      <dgm:spPr/>
    </dgm:pt>
    <dgm:pt modelId="{44700F19-CE84-43E8-88E8-4497B731A54E}" type="pres">
      <dgm:prSet presAssocID="{0724033E-C3B3-4DC9-B25B-E3DEF88471C0}" presName="rootText" presStyleLbl="node4" presStyleIdx="2" presStyleCnt="7">
        <dgm:presLayoutVars>
          <dgm:chPref val="3"/>
        </dgm:presLayoutVars>
      </dgm:prSet>
      <dgm:spPr/>
    </dgm:pt>
    <dgm:pt modelId="{52DF05F1-D46C-4D28-A38A-C6AE48F58D3A}" type="pres">
      <dgm:prSet presAssocID="{0724033E-C3B3-4DC9-B25B-E3DEF88471C0}" presName="rootConnector" presStyleLbl="node4" presStyleIdx="2" presStyleCnt="7"/>
      <dgm:spPr/>
    </dgm:pt>
    <dgm:pt modelId="{76B9FA90-4D5D-4F1B-BACD-0768A82B2F00}" type="pres">
      <dgm:prSet presAssocID="{0724033E-C3B3-4DC9-B25B-E3DEF88471C0}" presName="hierChild4" presStyleCnt="0"/>
      <dgm:spPr/>
    </dgm:pt>
    <dgm:pt modelId="{21CD24DE-6BED-4274-A170-B657FE3B55F1}" type="pres">
      <dgm:prSet presAssocID="{0724033E-C3B3-4DC9-B25B-E3DEF88471C0}" presName="hierChild5" presStyleCnt="0"/>
      <dgm:spPr/>
    </dgm:pt>
    <dgm:pt modelId="{FEF03CF6-D4A8-4C09-AC2F-BE7E739E8490}" type="pres">
      <dgm:prSet presAssocID="{99106C11-46B7-4A76-8456-CD8EC68BA1A0}" presName="Name37" presStyleLbl="parChTrans1D4" presStyleIdx="3" presStyleCnt="7"/>
      <dgm:spPr/>
    </dgm:pt>
    <dgm:pt modelId="{E960862F-4E12-4F8F-80F4-293F089ED80A}" type="pres">
      <dgm:prSet presAssocID="{567BC7D5-8218-4AD2-8C8C-8885A7CA7F44}" presName="hierRoot2" presStyleCnt="0">
        <dgm:presLayoutVars>
          <dgm:hierBranch val="init"/>
        </dgm:presLayoutVars>
      </dgm:prSet>
      <dgm:spPr/>
    </dgm:pt>
    <dgm:pt modelId="{9FBA67C5-E56C-4711-89DC-618F3D02539B}" type="pres">
      <dgm:prSet presAssocID="{567BC7D5-8218-4AD2-8C8C-8885A7CA7F44}" presName="rootComposite" presStyleCnt="0"/>
      <dgm:spPr/>
    </dgm:pt>
    <dgm:pt modelId="{0A7F756B-DAB9-4BD2-8C88-60759EB51B9A}" type="pres">
      <dgm:prSet presAssocID="{567BC7D5-8218-4AD2-8C8C-8885A7CA7F44}" presName="rootText" presStyleLbl="node4" presStyleIdx="3" presStyleCnt="7">
        <dgm:presLayoutVars>
          <dgm:chPref val="3"/>
        </dgm:presLayoutVars>
      </dgm:prSet>
      <dgm:spPr/>
    </dgm:pt>
    <dgm:pt modelId="{2D22531C-1F3C-4BC7-B102-4A273F3A42BF}" type="pres">
      <dgm:prSet presAssocID="{567BC7D5-8218-4AD2-8C8C-8885A7CA7F44}" presName="rootConnector" presStyleLbl="node4" presStyleIdx="3" presStyleCnt="7"/>
      <dgm:spPr/>
    </dgm:pt>
    <dgm:pt modelId="{0EF331E8-981C-459A-BD89-7691A708C4E3}" type="pres">
      <dgm:prSet presAssocID="{567BC7D5-8218-4AD2-8C8C-8885A7CA7F44}" presName="hierChild4" presStyleCnt="0"/>
      <dgm:spPr/>
    </dgm:pt>
    <dgm:pt modelId="{DDB8ABA4-C334-4568-A39E-7933720EF3F6}" type="pres">
      <dgm:prSet presAssocID="{567BC7D5-8218-4AD2-8C8C-8885A7CA7F44}" presName="hierChild5" presStyleCnt="0"/>
      <dgm:spPr/>
    </dgm:pt>
    <dgm:pt modelId="{2A1980C2-798C-4FB7-8244-7DF091FB1CAB}" type="pres">
      <dgm:prSet presAssocID="{2A4854CE-951E-401F-8163-561FDC2F2FD0}" presName="Name37" presStyleLbl="parChTrans1D4" presStyleIdx="4" presStyleCnt="7"/>
      <dgm:spPr/>
    </dgm:pt>
    <dgm:pt modelId="{1602222D-308F-44E3-A3B7-3F51008C89B7}" type="pres">
      <dgm:prSet presAssocID="{D89D9831-E6BB-46CD-B68A-7B8EFC00F785}" presName="hierRoot2" presStyleCnt="0">
        <dgm:presLayoutVars>
          <dgm:hierBranch val="init"/>
        </dgm:presLayoutVars>
      </dgm:prSet>
      <dgm:spPr/>
    </dgm:pt>
    <dgm:pt modelId="{F257851F-A77F-4EF8-8101-79F46D2C53A0}" type="pres">
      <dgm:prSet presAssocID="{D89D9831-E6BB-46CD-B68A-7B8EFC00F785}" presName="rootComposite" presStyleCnt="0"/>
      <dgm:spPr/>
    </dgm:pt>
    <dgm:pt modelId="{08EEFDA2-F4D9-49A1-879E-F6DB691B1A67}" type="pres">
      <dgm:prSet presAssocID="{D89D9831-E6BB-46CD-B68A-7B8EFC00F785}" presName="rootText" presStyleLbl="node4" presStyleIdx="4" presStyleCnt="7">
        <dgm:presLayoutVars>
          <dgm:chPref val="3"/>
        </dgm:presLayoutVars>
      </dgm:prSet>
      <dgm:spPr/>
    </dgm:pt>
    <dgm:pt modelId="{C0B8EF59-1D91-44F5-8B24-4F702B5D4439}" type="pres">
      <dgm:prSet presAssocID="{D89D9831-E6BB-46CD-B68A-7B8EFC00F785}" presName="rootConnector" presStyleLbl="node4" presStyleIdx="4" presStyleCnt="7"/>
      <dgm:spPr/>
    </dgm:pt>
    <dgm:pt modelId="{322F71D0-77C8-492D-8363-7C8F7FF03A36}" type="pres">
      <dgm:prSet presAssocID="{D89D9831-E6BB-46CD-B68A-7B8EFC00F785}" presName="hierChild4" presStyleCnt="0"/>
      <dgm:spPr/>
    </dgm:pt>
    <dgm:pt modelId="{56A6348A-A864-46F9-A1BC-290F7DF2BBEE}" type="pres">
      <dgm:prSet presAssocID="{D89D9831-E6BB-46CD-B68A-7B8EFC00F785}" presName="hierChild5" presStyleCnt="0"/>
      <dgm:spPr/>
    </dgm:pt>
    <dgm:pt modelId="{4ED64939-8945-47F0-94C8-94478DC36D85}" type="pres">
      <dgm:prSet presAssocID="{D8E1DEE7-BEE0-487D-9C1E-FE314398D9F8}" presName="Name37" presStyleLbl="parChTrans1D4" presStyleIdx="5" presStyleCnt="7"/>
      <dgm:spPr/>
    </dgm:pt>
    <dgm:pt modelId="{1EA05EAE-45D7-444E-9CB9-12AE49696C8F}" type="pres">
      <dgm:prSet presAssocID="{D7B4C649-801F-4E60-8BA3-54DB4B3B0040}" presName="hierRoot2" presStyleCnt="0">
        <dgm:presLayoutVars>
          <dgm:hierBranch val="init"/>
        </dgm:presLayoutVars>
      </dgm:prSet>
      <dgm:spPr/>
    </dgm:pt>
    <dgm:pt modelId="{E093A37E-7F96-4FB1-8EA9-D809D2C22201}" type="pres">
      <dgm:prSet presAssocID="{D7B4C649-801F-4E60-8BA3-54DB4B3B0040}" presName="rootComposite" presStyleCnt="0"/>
      <dgm:spPr/>
    </dgm:pt>
    <dgm:pt modelId="{FFF3EAF7-6AC2-49F0-BAAF-C780E821B8A6}" type="pres">
      <dgm:prSet presAssocID="{D7B4C649-801F-4E60-8BA3-54DB4B3B0040}" presName="rootText" presStyleLbl="node4" presStyleIdx="5" presStyleCnt="7">
        <dgm:presLayoutVars>
          <dgm:chPref val="3"/>
        </dgm:presLayoutVars>
      </dgm:prSet>
      <dgm:spPr/>
    </dgm:pt>
    <dgm:pt modelId="{5F8B63BF-F374-4D2C-9B6B-6AD9B4D47CA9}" type="pres">
      <dgm:prSet presAssocID="{D7B4C649-801F-4E60-8BA3-54DB4B3B0040}" presName="rootConnector" presStyleLbl="node4" presStyleIdx="5" presStyleCnt="7"/>
      <dgm:spPr/>
    </dgm:pt>
    <dgm:pt modelId="{665371A3-5ED0-42B6-89EE-CCFAE187B0E2}" type="pres">
      <dgm:prSet presAssocID="{D7B4C649-801F-4E60-8BA3-54DB4B3B0040}" presName="hierChild4" presStyleCnt="0"/>
      <dgm:spPr/>
    </dgm:pt>
    <dgm:pt modelId="{BA8221DF-FD1C-426A-BEE5-C18FF597159C}" type="pres">
      <dgm:prSet presAssocID="{D7B4C649-801F-4E60-8BA3-54DB4B3B0040}" presName="hierChild5" presStyleCnt="0"/>
      <dgm:spPr/>
    </dgm:pt>
    <dgm:pt modelId="{A9CB4D56-E023-40EA-80AB-95C144350BC1}" type="pres">
      <dgm:prSet presAssocID="{85BADAC6-71D1-4373-83CE-B95CD64B84E5}" presName="Name37" presStyleLbl="parChTrans1D4" presStyleIdx="6" presStyleCnt="7"/>
      <dgm:spPr/>
    </dgm:pt>
    <dgm:pt modelId="{9C52E4F6-76BC-409E-954E-92B14ABCA591}" type="pres">
      <dgm:prSet presAssocID="{9C96C4B9-BD7A-4D57-8132-5E2CAC25E23F}" presName="hierRoot2" presStyleCnt="0">
        <dgm:presLayoutVars>
          <dgm:hierBranch val="init"/>
        </dgm:presLayoutVars>
      </dgm:prSet>
      <dgm:spPr/>
    </dgm:pt>
    <dgm:pt modelId="{B653D7FD-EB55-4E83-834B-07567F584EAD}" type="pres">
      <dgm:prSet presAssocID="{9C96C4B9-BD7A-4D57-8132-5E2CAC25E23F}" presName="rootComposite" presStyleCnt="0"/>
      <dgm:spPr/>
    </dgm:pt>
    <dgm:pt modelId="{4054316C-A431-4923-8BEB-7386C9D06971}" type="pres">
      <dgm:prSet presAssocID="{9C96C4B9-BD7A-4D57-8132-5E2CAC25E23F}" presName="rootText" presStyleLbl="node4" presStyleIdx="6" presStyleCnt="7">
        <dgm:presLayoutVars>
          <dgm:chPref val="3"/>
        </dgm:presLayoutVars>
      </dgm:prSet>
      <dgm:spPr/>
    </dgm:pt>
    <dgm:pt modelId="{654FE9D9-07CE-49B5-8808-208EEB07490E}" type="pres">
      <dgm:prSet presAssocID="{9C96C4B9-BD7A-4D57-8132-5E2CAC25E23F}" presName="rootConnector" presStyleLbl="node4" presStyleIdx="6" presStyleCnt="7"/>
      <dgm:spPr/>
    </dgm:pt>
    <dgm:pt modelId="{A1C45536-924C-4A36-9119-8B10B5F99DD3}" type="pres">
      <dgm:prSet presAssocID="{9C96C4B9-BD7A-4D57-8132-5E2CAC25E23F}" presName="hierChild4" presStyleCnt="0"/>
      <dgm:spPr/>
    </dgm:pt>
    <dgm:pt modelId="{2A0CA99D-5AAC-422A-A653-51B94712B02B}" type="pres">
      <dgm:prSet presAssocID="{9C96C4B9-BD7A-4D57-8132-5E2CAC25E23F}" presName="hierChild5" presStyleCnt="0"/>
      <dgm:spPr/>
    </dgm:pt>
    <dgm:pt modelId="{BC8741C5-AEA4-4C0F-802D-3C7BE925A4A0}" type="pres">
      <dgm:prSet presAssocID="{B91B4FAF-FC87-4CD7-A2E1-1A87B509C793}" presName="hierChild5" presStyleCnt="0"/>
      <dgm:spPr/>
    </dgm:pt>
    <dgm:pt modelId="{13439025-7EF9-4566-9411-8954F760E749}" type="pres">
      <dgm:prSet presAssocID="{229800E0-F6FF-4F45-94ED-71AD714247EA}" presName="hierChild5" presStyleCnt="0"/>
      <dgm:spPr/>
    </dgm:pt>
    <dgm:pt modelId="{EDF1CDFA-5932-42C3-8EF0-6129307AD551}" type="pres">
      <dgm:prSet presAssocID="{B6EF774E-6A92-4A44-BC17-C2BAACC6DC83}" presName="hierChild3" presStyleCnt="0"/>
      <dgm:spPr/>
    </dgm:pt>
  </dgm:ptLst>
  <dgm:cxnLst>
    <dgm:cxn modelId="{19C6691F-ADD2-4417-8A3C-03DB8A3B04C0}" type="presOf" srcId="{3AECE2CA-3F2D-49ED-8152-4DEFE0C1BB6E}" destId="{066AC6F2-7973-4420-8E9C-B0DDEC717E8C}" srcOrd="1" destOrd="0" presId="urn:microsoft.com/office/officeart/2005/8/layout/orgChart1"/>
    <dgm:cxn modelId="{08A56CE2-538D-427E-AE96-FDCBE140A651}" type="presOf" srcId="{26FDBC4E-1B86-4F35-A922-D8D4ADA90812}" destId="{EE6A02C4-04EF-4126-B79A-5AA5A218095C}" srcOrd="0" destOrd="0" presId="urn:microsoft.com/office/officeart/2005/8/layout/orgChart1"/>
    <dgm:cxn modelId="{4D4C341B-0501-4A22-ABDF-357F04F85AF2}" type="presOf" srcId="{3AECE2CA-3F2D-49ED-8152-4DEFE0C1BB6E}" destId="{3B066DE3-D1DE-4A71-BBCE-C1B0AA3B0D57}" srcOrd="0" destOrd="0" presId="urn:microsoft.com/office/officeart/2005/8/layout/orgChart1"/>
    <dgm:cxn modelId="{F1968FCA-EA5A-494B-8C2B-D752CA290FDB}" type="presOf" srcId="{81968255-6321-4EA5-A30D-27C6836B74A2}" destId="{9E4D104A-D100-49F2-8072-78CC5407381F}" srcOrd="0" destOrd="0" presId="urn:microsoft.com/office/officeart/2005/8/layout/orgChart1"/>
    <dgm:cxn modelId="{AD03BCA9-A28A-4627-80B4-820436BF3FA4}" type="presOf" srcId="{D469F79E-A872-4C92-8C8B-2019DB76CEE6}" destId="{F025E686-F39F-4645-AFA7-9B3DE655115D}" srcOrd="0" destOrd="0" presId="urn:microsoft.com/office/officeart/2005/8/layout/orgChart1"/>
    <dgm:cxn modelId="{7F28F10D-FE6D-4DBD-8F00-C6509F966475}" type="presOf" srcId="{50AE8A42-5D51-49BA-BB95-AA56A5242947}" destId="{335EAE86-FFD2-44FF-BCB1-BAD50ABA248D}" srcOrd="1" destOrd="0" presId="urn:microsoft.com/office/officeart/2005/8/layout/orgChart1"/>
    <dgm:cxn modelId="{D6FDF499-2B37-4F7F-AD6C-9DBD5947593F}" type="presOf" srcId="{EDE86FD8-BF51-4177-93AF-76D748457460}" destId="{20F350F7-C016-4972-B969-CA20E2CE1AA1}" srcOrd="1" destOrd="0" presId="urn:microsoft.com/office/officeart/2005/8/layout/orgChart1"/>
    <dgm:cxn modelId="{1C50A81F-6B4A-41F2-9FF5-102519F36940}" type="presOf" srcId="{FF88DC26-5365-4B77-8BD4-16930BC5CC30}" destId="{0545CB55-DDBD-4351-B4EB-E56C6692ABA3}" srcOrd="0" destOrd="0" presId="urn:microsoft.com/office/officeart/2005/8/layout/orgChart1"/>
    <dgm:cxn modelId="{81DFDC2E-80FF-4C2E-A290-F63D74DA1957}" type="presOf" srcId="{D89D9831-E6BB-46CD-B68A-7B8EFC00F785}" destId="{C0B8EF59-1D91-44F5-8B24-4F702B5D4439}" srcOrd="1" destOrd="0" presId="urn:microsoft.com/office/officeart/2005/8/layout/orgChart1"/>
    <dgm:cxn modelId="{4442AB0E-1683-483D-A15C-132C08D24C20}" srcId="{B91B4FAF-FC87-4CD7-A2E1-1A87B509C793}" destId="{0724033E-C3B3-4DC9-B25B-E3DEF88471C0}" srcOrd="0" destOrd="0" parTransId="{74FDA932-86B1-45A4-9A87-B4159FF62442}" sibTransId="{55C12E35-2AA0-46B0-BC15-0A4419B10EAE}"/>
    <dgm:cxn modelId="{A880DFBC-865A-4EFD-9F23-64CBB45A402B}" type="presOf" srcId="{D7B4C649-801F-4E60-8BA3-54DB4B3B0040}" destId="{FFF3EAF7-6AC2-49F0-BAAF-C780E821B8A6}" srcOrd="0" destOrd="0" presId="urn:microsoft.com/office/officeart/2005/8/layout/orgChart1"/>
    <dgm:cxn modelId="{6D9241F7-A8F4-434B-9A23-EA1B23DE62BF}" type="presOf" srcId="{3C4157DC-5EF4-49A0-9067-D4AD3A1FCFF1}" destId="{1A61185F-8009-4C24-AEFD-E3C126A79DA0}" srcOrd="0" destOrd="0" presId="urn:microsoft.com/office/officeart/2005/8/layout/orgChart1"/>
    <dgm:cxn modelId="{0D5F068C-77BF-4221-A7BD-CF50A484F673}" type="presOf" srcId="{567BC7D5-8218-4AD2-8C8C-8885A7CA7F44}" destId="{2D22531C-1F3C-4BC7-B102-4A273F3A42BF}" srcOrd="1" destOrd="0" presId="urn:microsoft.com/office/officeart/2005/8/layout/orgChart1"/>
    <dgm:cxn modelId="{FDDD0F79-C0DF-4850-91DC-98B65B5CD633}" type="presOf" srcId="{B6EF774E-6A92-4A44-BC17-C2BAACC6DC83}" destId="{AF3803FD-BF13-4621-BB6B-A68542ED6A71}" srcOrd="1" destOrd="0" presId="urn:microsoft.com/office/officeart/2005/8/layout/orgChart1"/>
    <dgm:cxn modelId="{CF994B70-7410-41BD-809F-BC8914981E18}" type="presOf" srcId="{3E507F97-D0CD-4193-A606-BDC8A5E42A21}" destId="{38C3704D-48E2-4971-9AC5-74321E08400C}" srcOrd="1" destOrd="0" presId="urn:microsoft.com/office/officeart/2005/8/layout/orgChart1"/>
    <dgm:cxn modelId="{21F4AF42-0C8A-499C-8CDA-614337444615}" type="presOf" srcId="{85BADAC6-71D1-4373-83CE-B95CD64B84E5}" destId="{A9CB4D56-E023-40EA-80AB-95C144350BC1}" srcOrd="0" destOrd="0" presId="urn:microsoft.com/office/officeart/2005/8/layout/orgChart1"/>
    <dgm:cxn modelId="{593C0C8D-A52D-4278-A5AD-EFE6B7BA4AC0}" srcId="{9E7D5F76-1560-40CB-8697-C18BE4CE9F01}" destId="{1497B0FB-7566-4418-A2C7-F63ADD5E9556}" srcOrd="0" destOrd="0" parTransId="{CA9A80A4-0162-41DB-9D28-0509C7651378}" sibTransId="{5EE661B3-FB36-4C06-A138-FEF26306DAB7}"/>
    <dgm:cxn modelId="{04404D83-051C-45E7-B608-ED094A278FC4}" type="presOf" srcId="{6F6DA66E-F975-4268-A8C7-DB2879C99FDB}" destId="{F21EADD7-6A89-41B7-AED7-ACCF6D6DD9D6}" srcOrd="0" destOrd="0" presId="urn:microsoft.com/office/officeart/2005/8/layout/orgChart1"/>
    <dgm:cxn modelId="{DC50CE8A-B2D4-4AF1-8DDA-9504DFDB9704}" type="presOf" srcId="{9C96C4B9-BD7A-4D57-8132-5E2CAC25E23F}" destId="{4054316C-A431-4923-8BEB-7386C9D06971}" srcOrd="0" destOrd="0" presId="urn:microsoft.com/office/officeart/2005/8/layout/orgChart1"/>
    <dgm:cxn modelId="{41F31368-A90E-4632-AC94-F43CE8254636}" type="presOf" srcId="{2A4854CE-951E-401F-8163-561FDC2F2FD0}" destId="{2A1980C2-798C-4FB7-8244-7DF091FB1CAB}" srcOrd="0" destOrd="0" presId="urn:microsoft.com/office/officeart/2005/8/layout/orgChart1"/>
    <dgm:cxn modelId="{F103521A-BF2C-48AF-8164-8AAFCE9886BD}" type="presOf" srcId="{0724033E-C3B3-4DC9-B25B-E3DEF88471C0}" destId="{44700F19-CE84-43E8-88E8-4497B731A54E}" srcOrd="0" destOrd="0" presId="urn:microsoft.com/office/officeart/2005/8/layout/orgChart1"/>
    <dgm:cxn modelId="{3212A4F3-EEBB-4046-B5DE-1BEEC074FB82}" type="presOf" srcId="{567BC7D5-8218-4AD2-8C8C-8885A7CA7F44}" destId="{0A7F756B-DAB9-4BD2-8C88-60759EB51B9A}" srcOrd="0" destOrd="0" presId="urn:microsoft.com/office/officeart/2005/8/layout/orgChart1"/>
    <dgm:cxn modelId="{37C57739-3869-4EAE-8667-BD816E808749}" srcId="{F48E90FD-9154-4FC4-9D42-1B4B14AD3417}" destId="{B6EF774E-6A92-4A44-BC17-C2BAACC6DC83}" srcOrd="0" destOrd="0" parTransId="{8DCF58FA-F8E3-417D-9FB0-B0FB4FA91DAA}" sibTransId="{7BE36018-0DB0-4A93-955F-FE02C45CCF17}"/>
    <dgm:cxn modelId="{08549146-5C4A-4037-8E04-84EE35968848}" type="presOf" srcId="{D469F79E-A872-4C92-8C8B-2019DB76CEE6}" destId="{7F6884C1-FCB0-4D7E-AF42-8C1D15FD4ED5}" srcOrd="1" destOrd="0" presId="urn:microsoft.com/office/officeart/2005/8/layout/orgChart1"/>
    <dgm:cxn modelId="{83F40296-38DA-43FB-9066-1903388A629F}" type="presOf" srcId="{26FDBC4E-1B86-4F35-A922-D8D4ADA90812}" destId="{E4A41549-6258-4778-ABEC-B95117B8DC4B}" srcOrd="1" destOrd="0" presId="urn:microsoft.com/office/officeart/2005/8/layout/orgChart1"/>
    <dgm:cxn modelId="{41DCFB40-1EBC-4843-B287-53B552248E9B}" srcId="{B91B4FAF-FC87-4CD7-A2E1-1A87B509C793}" destId="{567BC7D5-8218-4AD2-8C8C-8885A7CA7F44}" srcOrd="1" destOrd="0" parTransId="{99106C11-46B7-4A76-8456-CD8EC68BA1A0}" sibTransId="{1C6E8F07-A4F2-49BF-B6AA-8DE0CA2BD865}"/>
    <dgm:cxn modelId="{6A68C444-8C0B-4D97-92CA-C7F04E24FDDF}" type="presOf" srcId="{9C96C4B9-BD7A-4D57-8132-5E2CAC25E23F}" destId="{654FE9D9-07CE-49B5-8808-208EEB07490E}" srcOrd="1" destOrd="0" presId="urn:microsoft.com/office/officeart/2005/8/layout/orgChart1"/>
    <dgm:cxn modelId="{15AF03A8-B928-48BD-98C0-B7FA67F0C675}" srcId="{B6EF774E-6A92-4A44-BC17-C2BAACC6DC83}" destId="{9E7D5F76-1560-40CB-8697-C18BE4CE9F01}" srcOrd="0" destOrd="0" parTransId="{1FE54E37-DD95-4DAF-B815-99E980EE42AA}" sibTransId="{92A275CD-C753-462C-BB1D-E7BB9049CD37}"/>
    <dgm:cxn modelId="{A6C112A5-D660-4EC8-A44B-25649BC7A427}" type="presOf" srcId="{9E7D5F76-1560-40CB-8697-C18BE4CE9F01}" destId="{1B1058F1-73C2-42D1-978D-ADAC875E3A32}" srcOrd="1" destOrd="0" presId="urn:microsoft.com/office/officeart/2005/8/layout/orgChart1"/>
    <dgm:cxn modelId="{7A38FCBC-AB29-464B-9DB8-3635EF07EF5F}" srcId="{229800E0-F6FF-4F45-94ED-71AD714247EA}" destId="{D469F79E-A872-4C92-8C8B-2019DB76CEE6}" srcOrd="5" destOrd="0" parTransId="{9F96E911-946F-4E3C-9069-07DDC2F75317}" sibTransId="{CBFAE4F7-79A6-4CC6-95F6-20F68FC883A9}"/>
    <dgm:cxn modelId="{2EF368A6-0C7D-422D-8CE6-3F212AA143B6}" type="presOf" srcId="{792FAD0D-0FF1-471B-8DB0-E7B5AE13658D}" destId="{6EE2B555-ED2E-4E30-ABB2-9D7C0B1FC03A}" srcOrd="1" destOrd="0" presId="urn:microsoft.com/office/officeart/2005/8/layout/orgChart1"/>
    <dgm:cxn modelId="{FB0001DF-B0EA-40CB-95C8-BACACFB28266}" type="presOf" srcId="{B1448CFE-6769-40AA-AB50-95A74549DD27}" destId="{E8C53DE0-AD4B-47DC-8ED8-09216DA2233B}" srcOrd="0" destOrd="0" presId="urn:microsoft.com/office/officeart/2005/8/layout/orgChart1"/>
    <dgm:cxn modelId="{9E5A0F84-4662-4CB9-BCFB-ED4BC0746810}" srcId="{229800E0-F6FF-4F45-94ED-71AD714247EA}" destId="{3E507F97-D0CD-4193-A606-BDC8A5E42A21}" srcOrd="4" destOrd="0" parTransId="{C532368E-0AAA-4E52-8F23-C45F4956180C}" sibTransId="{391F8E7D-B2E9-4A43-A820-3D70438A6DA2}"/>
    <dgm:cxn modelId="{FA445031-D85A-4D03-9A0B-84866C2D0CDE}" type="presOf" srcId="{B91B4FAF-FC87-4CD7-A2E1-1A87B509C793}" destId="{ACA108ED-1C0B-410C-A547-B8ECF40541DC}" srcOrd="0" destOrd="0" presId="urn:microsoft.com/office/officeart/2005/8/layout/orgChart1"/>
    <dgm:cxn modelId="{E970EB4A-5E41-4053-90F7-243CB6B9DC16}" type="presOf" srcId="{B4209E06-B585-46BD-B229-6233BF4FFB5A}" destId="{597C8FCA-984B-43FA-A88A-B8913A016626}" srcOrd="0" destOrd="0" presId="urn:microsoft.com/office/officeart/2005/8/layout/orgChart1"/>
    <dgm:cxn modelId="{E9AD0414-1829-4443-A97C-2415EAE2B2ED}" type="presOf" srcId="{D89D9831-E6BB-46CD-B68A-7B8EFC00F785}" destId="{08EEFDA2-F4D9-49A1-879E-F6DB691B1A67}" srcOrd="0" destOrd="0" presId="urn:microsoft.com/office/officeart/2005/8/layout/orgChart1"/>
    <dgm:cxn modelId="{8B37A0C2-5ED3-49B1-B389-28C2AFE1F368}" type="presOf" srcId="{99106C11-46B7-4A76-8456-CD8EC68BA1A0}" destId="{FEF03CF6-D4A8-4C09-AC2F-BE7E739E8490}" srcOrd="0" destOrd="0" presId="urn:microsoft.com/office/officeart/2005/8/layout/orgChart1"/>
    <dgm:cxn modelId="{73EECB06-2C08-44AB-A941-2418DE959548}" srcId="{229800E0-F6FF-4F45-94ED-71AD714247EA}" destId="{3C4157DC-5EF4-49A0-9067-D4AD3A1FCFF1}" srcOrd="0" destOrd="0" parTransId="{DDF552BE-D2AA-4FB6-AC60-544F8B57010B}" sibTransId="{D6127DA2-453B-43B9-9C17-160F4C18558F}"/>
    <dgm:cxn modelId="{BCE03352-429C-47C7-93C5-31A12529BC53}" type="presOf" srcId="{B3B6735D-71CF-4DA0-889F-DC0857807E60}" destId="{02A18A4F-0464-46FF-B210-DEC9E5319CFF}" srcOrd="0" destOrd="0" presId="urn:microsoft.com/office/officeart/2005/8/layout/orgChart1"/>
    <dgm:cxn modelId="{DD12B52C-42F5-4C8E-A92E-272E9239F1F6}" type="presOf" srcId="{1FE54E37-DD95-4DAF-B815-99E980EE42AA}" destId="{C63BBE79-BE87-499D-9935-405BB056F668}" srcOrd="0" destOrd="0" presId="urn:microsoft.com/office/officeart/2005/8/layout/orgChart1"/>
    <dgm:cxn modelId="{262C7C04-5BC4-45DE-A876-005710FDA32C}" type="presOf" srcId="{1497B0FB-7566-4418-A2C7-F63ADD5E9556}" destId="{190137C8-DBB6-46B0-8E6F-6FCFB63BE11C}" srcOrd="0" destOrd="0" presId="urn:microsoft.com/office/officeart/2005/8/layout/orgChart1"/>
    <dgm:cxn modelId="{FEE9EDC7-FC46-471B-82B7-74A8E2A5299C}" type="presOf" srcId="{B6EF774E-6A92-4A44-BC17-C2BAACC6DC83}" destId="{680A8FEA-3F01-4BD2-958E-6231B960242C}" srcOrd="0" destOrd="0" presId="urn:microsoft.com/office/officeart/2005/8/layout/orgChart1"/>
    <dgm:cxn modelId="{8D1B94F7-AFCA-4249-AB61-5662D4EAA60A}" type="presOf" srcId="{DDF552BE-D2AA-4FB6-AC60-544F8B57010B}" destId="{A58F851F-C079-4690-8CE8-D8D2CBE1DD56}" srcOrd="0" destOrd="0" presId="urn:microsoft.com/office/officeart/2005/8/layout/orgChart1"/>
    <dgm:cxn modelId="{4B418106-088B-4B36-A52E-9B45D29D6EC8}" type="presOf" srcId="{1C0E0E84-60C7-4449-A40E-030EA78B2CF0}" destId="{ECDE76FB-AE44-428C-9559-0BF51526BAFC}" srcOrd="0" destOrd="0" presId="urn:microsoft.com/office/officeart/2005/8/layout/orgChart1"/>
    <dgm:cxn modelId="{9EDF3F4D-4595-4607-8227-6E02690E4EE0}" type="presOf" srcId="{81968255-6321-4EA5-A30D-27C6836B74A2}" destId="{2C7CEC36-2030-4FD8-9FF3-9814EA899AC4}" srcOrd="1" destOrd="0" presId="urn:microsoft.com/office/officeart/2005/8/layout/orgChart1"/>
    <dgm:cxn modelId="{22A57D65-6E93-4294-B74D-26332D8BBBE7}" type="presOf" srcId="{1497B0FB-7566-4418-A2C7-F63ADD5E9556}" destId="{2F0AF8F4-0454-4FA0-A461-993C892D3F06}" srcOrd="1" destOrd="0" presId="urn:microsoft.com/office/officeart/2005/8/layout/orgChart1"/>
    <dgm:cxn modelId="{ACF2C81B-3C51-48A2-9E2A-F62CF689BA98}" srcId="{229800E0-F6FF-4F45-94ED-71AD714247EA}" destId="{EDE86FD8-BF51-4177-93AF-76D748457460}" srcOrd="3" destOrd="0" parTransId="{B4209E06-B585-46BD-B229-6233BF4FFB5A}" sibTransId="{7372AA6B-B9AF-473D-9477-18202F8F3D9F}"/>
    <dgm:cxn modelId="{6849FF0C-BA4A-4AAD-AC2D-73AFDD08DA71}" srcId="{229800E0-F6FF-4F45-94ED-71AD714247EA}" destId="{792FAD0D-0FF1-471B-8DB0-E7B5AE13658D}" srcOrd="2" destOrd="0" parTransId="{39C6DD2F-D02A-4820-BE5C-5D37C0C41B30}" sibTransId="{46761944-5FE2-4578-8F72-14E52BC8A1C2}"/>
    <dgm:cxn modelId="{2C67C97F-3F05-4FEC-B5FC-AA712DB3885E}" type="presOf" srcId="{53D03170-7587-4E89-817B-938142D8012D}" destId="{AC42B568-B5B5-473C-84F1-B9B43B944D90}" srcOrd="0" destOrd="0" presId="urn:microsoft.com/office/officeart/2005/8/layout/orgChart1"/>
    <dgm:cxn modelId="{C83057F9-0FEF-4F54-8DC5-9F9D242ACCEE}" type="presOf" srcId="{3E507F97-D0CD-4193-A606-BDC8A5E42A21}" destId="{38DC5253-77F0-4152-BA63-7FBC3CEE42DB}" srcOrd="0" destOrd="0" presId="urn:microsoft.com/office/officeart/2005/8/layout/orgChart1"/>
    <dgm:cxn modelId="{7EBEAE8E-41E4-44F4-88BB-0819117A1AF2}" type="presOf" srcId="{229800E0-F6FF-4F45-94ED-71AD714247EA}" destId="{F657A606-317D-4F8B-8865-23FF420A0C73}" srcOrd="1" destOrd="0" presId="urn:microsoft.com/office/officeart/2005/8/layout/orgChart1"/>
    <dgm:cxn modelId="{81B69E8E-8240-4EF5-AF39-583861316BC5}" type="presOf" srcId="{B91B4FAF-FC87-4CD7-A2E1-1A87B509C793}" destId="{9F5F88C4-4B2A-47F9-9758-2F7B32504761}" srcOrd="1" destOrd="0" presId="urn:microsoft.com/office/officeart/2005/8/layout/orgChart1"/>
    <dgm:cxn modelId="{FB8F458C-1427-4FFB-934D-AAD57E09C690}" srcId="{53D03170-7587-4E89-817B-938142D8012D}" destId="{3AECE2CA-3F2D-49ED-8152-4DEFE0C1BB6E}" srcOrd="1" destOrd="0" parTransId="{17EC7D29-6CD4-42DA-BBC2-4675F9AA92DC}" sibTransId="{063E30D4-E58C-4FC6-B250-726DEFEDDCF6}"/>
    <dgm:cxn modelId="{963CB03E-239F-4DFA-A9B1-AD2DBEDE8AB3}" type="presOf" srcId="{50AE8A42-5D51-49BA-BB95-AA56A5242947}" destId="{2C8954E8-275C-4B01-B350-8D33B8B2F20A}" srcOrd="0" destOrd="0" presId="urn:microsoft.com/office/officeart/2005/8/layout/orgChart1"/>
    <dgm:cxn modelId="{54DBA2C7-CAC9-45EA-8F62-E23D51701FA8}" type="presOf" srcId="{0724033E-C3B3-4DC9-B25B-E3DEF88471C0}" destId="{52DF05F1-D46C-4D28-A38A-C6AE48F58D3A}" srcOrd="1" destOrd="0" presId="urn:microsoft.com/office/officeart/2005/8/layout/orgChart1"/>
    <dgm:cxn modelId="{FAAAC5BE-F484-49D6-A305-D0F8EAEF2AEA}" srcId="{B91B4FAF-FC87-4CD7-A2E1-1A87B509C793}" destId="{D7B4C649-801F-4E60-8BA3-54DB4B3B0040}" srcOrd="3" destOrd="0" parTransId="{D8E1DEE7-BEE0-487D-9C1E-FE314398D9F8}" sibTransId="{03550FF7-09B9-49B8-9FCD-C96194E25408}"/>
    <dgm:cxn modelId="{BB743105-D709-436A-AFE8-231ACFA8CFCE}" type="presOf" srcId="{792FAD0D-0FF1-471B-8DB0-E7B5AE13658D}" destId="{E2DD8526-F3A6-4B5C-88D0-B8F9CBF5267B}" srcOrd="0" destOrd="0" presId="urn:microsoft.com/office/officeart/2005/8/layout/orgChart1"/>
    <dgm:cxn modelId="{837DC479-71F4-4C07-8292-07487BDD9CF0}" type="presOf" srcId="{CA9A80A4-0162-41DB-9D28-0509C7651378}" destId="{DAE4B70A-E9C2-4D1B-9B69-12BB6C984B5F}" srcOrd="0" destOrd="0" presId="urn:microsoft.com/office/officeart/2005/8/layout/orgChart1"/>
    <dgm:cxn modelId="{9700606D-414F-4EC0-B9F1-596CDCB26909}" type="presOf" srcId="{3C4157DC-5EF4-49A0-9067-D4AD3A1FCFF1}" destId="{B5B260C9-502A-4030-A188-A48BB2B95751}" srcOrd="1" destOrd="0" presId="urn:microsoft.com/office/officeart/2005/8/layout/orgChart1"/>
    <dgm:cxn modelId="{E34A697D-00DE-4CBA-94FF-F618DC49B0C6}" srcId="{229800E0-F6FF-4F45-94ED-71AD714247EA}" destId="{53D03170-7587-4E89-817B-938142D8012D}" srcOrd="1" destOrd="0" parTransId="{1C0E0E84-60C7-4449-A40E-030EA78B2CF0}" sibTransId="{AA4EC638-6E5F-4CE7-AB0A-B42475AFABFF}"/>
    <dgm:cxn modelId="{BF2F4A1B-84CA-4A84-9F19-055B3D9907C8}" type="presOf" srcId="{9F96E911-946F-4E3C-9069-07DDC2F75317}" destId="{56E0F412-25E7-41ED-9AA7-E75440094AD7}" srcOrd="0" destOrd="0" presId="urn:microsoft.com/office/officeart/2005/8/layout/orgChart1"/>
    <dgm:cxn modelId="{A8CB1FB0-9190-4C7A-A099-B2DC51579154}" type="presOf" srcId="{D7B4C649-801F-4E60-8BA3-54DB4B3B0040}" destId="{5F8B63BF-F374-4D2C-9B6B-6AD9B4D47CA9}" srcOrd="1" destOrd="0" presId="urn:microsoft.com/office/officeart/2005/8/layout/orgChart1"/>
    <dgm:cxn modelId="{12CD9B68-B994-4B57-9F4A-42D053486686}" srcId="{B6EF774E-6A92-4A44-BC17-C2BAACC6DC83}" destId="{229800E0-F6FF-4F45-94ED-71AD714247EA}" srcOrd="1" destOrd="0" parTransId="{0FFDA308-C25D-4253-98E9-820FC888E3AF}" sibTransId="{6F0A61C7-D1F9-4B8E-A755-9C082E1593C2}"/>
    <dgm:cxn modelId="{18BE84EC-0C8C-46BE-9758-8024FDA6DCFE}" srcId="{229800E0-F6FF-4F45-94ED-71AD714247EA}" destId="{B91B4FAF-FC87-4CD7-A2E1-1A87B509C793}" srcOrd="6" destOrd="0" parTransId="{6F6DA66E-F975-4268-A8C7-DB2879C99FDB}" sibTransId="{C36D8DB1-FB5A-4960-BE27-0E14C1A7CB32}"/>
    <dgm:cxn modelId="{032238C8-D3A3-412C-905D-ECBFFB396489}" type="presOf" srcId="{39C6DD2F-D02A-4820-BE5C-5D37C0C41B30}" destId="{FEBCD30C-AA23-436A-9743-8F253CE2713D}" srcOrd="0" destOrd="0" presId="urn:microsoft.com/office/officeart/2005/8/layout/orgChart1"/>
    <dgm:cxn modelId="{DAA629B8-76F8-4DD9-B9C8-C349059F0699}" type="presOf" srcId="{17EC7D29-6CD4-42DA-BBC2-4675F9AA92DC}" destId="{7B643B29-C0EA-434B-9C1D-22C7231D9578}" srcOrd="0" destOrd="0" presId="urn:microsoft.com/office/officeart/2005/8/layout/orgChart1"/>
    <dgm:cxn modelId="{01E8F812-EEC5-4B09-9A50-A3ADBF901755}" type="presOf" srcId="{C532368E-0AAA-4E52-8F23-C45F4956180C}" destId="{DFC1B7A6-98E5-4300-B48E-ABC344A41120}" srcOrd="0" destOrd="0" presId="urn:microsoft.com/office/officeart/2005/8/layout/orgChart1"/>
    <dgm:cxn modelId="{393611CD-12F1-4F17-B285-02923CCEA508}" srcId="{9E7D5F76-1560-40CB-8697-C18BE4CE9F01}" destId="{81968255-6321-4EA5-A30D-27C6836B74A2}" srcOrd="1" destOrd="0" parTransId="{B1448CFE-6769-40AA-AB50-95A74549DD27}" sibTransId="{8FE359E5-5C3D-4FFA-A628-80AA32D32552}"/>
    <dgm:cxn modelId="{CE859984-9D2C-4678-91AC-2CC122A62EF0}" srcId="{B91B4FAF-FC87-4CD7-A2E1-1A87B509C793}" destId="{9C96C4B9-BD7A-4D57-8132-5E2CAC25E23F}" srcOrd="4" destOrd="0" parTransId="{85BADAC6-71D1-4373-83CE-B95CD64B84E5}" sibTransId="{8CCA3A91-35BB-4D06-B6D9-96C5C8F7728B}"/>
    <dgm:cxn modelId="{ACF09413-0DB8-4F75-9DB8-42C081FBB8E3}" type="presOf" srcId="{EDE86FD8-BF51-4177-93AF-76D748457460}" destId="{8E697678-8DBE-4B24-81FC-D893D95EC4DE}" srcOrd="0" destOrd="0" presId="urn:microsoft.com/office/officeart/2005/8/layout/orgChart1"/>
    <dgm:cxn modelId="{11B49115-4D92-4B67-A668-F583C34A13F1}" type="presOf" srcId="{74FDA932-86B1-45A4-9A87-B4159FF62442}" destId="{ACA9387B-5C41-4CC3-96AA-016DE7264B75}" srcOrd="0" destOrd="0" presId="urn:microsoft.com/office/officeart/2005/8/layout/orgChart1"/>
    <dgm:cxn modelId="{E93DA1B0-9006-40E8-8685-47D7E6BCEC87}" srcId="{53D03170-7587-4E89-817B-938142D8012D}" destId="{50AE8A42-5D51-49BA-BB95-AA56A5242947}" srcOrd="0" destOrd="0" parTransId="{B3B6735D-71CF-4DA0-889F-DC0857807E60}" sibTransId="{D6D73A02-3865-4CD9-B62C-94211D9AB993}"/>
    <dgm:cxn modelId="{A546F473-9408-4BD6-8836-C459DC9D3349}" type="presOf" srcId="{0FFDA308-C25D-4253-98E9-820FC888E3AF}" destId="{823801E8-075F-4139-85E3-AF466DC3B07D}" srcOrd="0" destOrd="0" presId="urn:microsoft.com/office/officeart/2005/8/layout/orgChart1"/>
    <dgm:cxn modelId="{EA8DF0CA-9F68-4F3F-8A5A-15DBB8819331}" type="presOf" srcId="{53D03170-7587-4E89-817B-938142D8012D}" destId="{0185CD3E-CA21-4408-9650-C88ED267BBA7}" srcOrd="1" destOrd="0" presId="urn:microsoft.com/office/officeart/2005/8/layout/orgChart1"/>
    <dgm:cxn modelId="{71FAE973-F4BF-499B-BF97-847472707079}" type="presOf" srcId="{229800E0-F6FF-4F45-94ED-71AD714247EA}" destId="{B95A9A88-277A-4F45-90A5-E7DFFE691677}" srcOrd="0" destOrd="0" presId="urn:microsoft.com/office/officeart/2005/8/layout/orgChart1"/>
    <dgm:cxn modelId="{A42B2DAB-1B31-4BD1-84E0-F9E34AEB84D7}" type="presOf" srcId="{9E7D5F76-1560-40CB-8697-C18BE4CE9F01}" destId="{E1A995C2-ACCA-4CFF-A03F-10F3541B0E02}" srcOrd="0" destOrd="0" presId="urn:microsoft.com/office/officeart/2005/8/layout/orgChart1"/>
    <dgm:cxn modelId="{6E7943A2-C93D-4ED6-A6A3-FD4335EAC72A}" type="presOf" srcId="{D8E1DEE7-BEE0-487D-9C1E-FE314398D9F8}" destId="{4ED64939-8945-47F0-94C8-94478DC36D85}" srcOrd="0" destOrd="0" presId="urn:microsoft.com/office/officeart/2005/8/layout/orgChart1"/>
    <dgm:cxn modelId="{B8B507A7-4490-409D-B060-11DD26AB9ACE}" srcId="{B91B4FAF-FC87-4CD7-A2E1-1A87B509C793}" destId="{D89D9831-E6BB-46CD-B68A-7B8EFC00F785}" srcOrd="2" destOrd="0" parTransId="{2A4854CE-951E-401F-8163-561FDC2F2FD0}" sibTransId="{A17FBC08-C1B5-4600-8311-EBF3CEA49EC2}"/>
    <dgm:cxn modelId="{5E53F7F3-A490-48A5-9305-A731ACD1DE4A}" srcId="{9E7D5F76-1560-40CB-8697-C18BE4CE9F01}" destId="{26FDBC4E-1B86-4F35-A922-D8D4ADA90812}" srcOrd="2" destOrd="0" parTransId="{FF88DC26-5365-4B77-8BD4-16930BC5CC30}" sibTransId="{87D712F0-0706-4A40-A17C-D951EDCA9978}"/>
    <dgm:cxn modelId="{8AC5F350-DC80-4E09-BE76-C39AD3E4BC5E}" type="presOf" srcId="{F48E90FD-9154-4FC4-9D42-1B4B14AD3417}" destId="{A24D70AC-070C-4040-9C91-DFB0EF084D2E}" srcOrd="0" destOrd="0" presId="urn:microsoft.com/office/officeart/2005/8/layout/orgChart1"/>
    <dgm:cxn modelId="{C4F017CE-C448-4E13-BF7F-FDC815FC84EB}" type="presParOf" srcId="{A24D70AC-070C-4040-9C91-DFB0EF084D2E}" destId="{BF6945A0-9466-473C-BB74-EFA220D8700D}" srcOrd="0" destOrd="0" presId="urn:microsoft.com/office/officeart/2005/8/layout/orgChart1"/>
    <dgm:cxn modelId="{9D0A0165-F602-4C24-8528-4D581AD8E0F3}" type="presParOf" srcId="{BF6945A0-9466-473C-BB74-EFA220D8700D}" destId="{F91B4F49-7B33-4432-842B-EA0D82D098E7}" srcOrd="0" destOrd="0" presId="urn:microsoft.com/office/officeart/2005/8/layout/orgChart1"/>
    <dgm:cxn modelId="{D63F1790-B918-49DD-88A8-E9BDEE26F199}" type="presParOf" srcId="{F91B4F49-7B33-4432-842B-EA0D82D098E7}" destId="{680A8FEA-3F01-4BD2-958E-6231B960242C}" srcOrd="0" destOrd="0" presId="urn:microsoft.com/office/officeart/2005/8/layout/orgChart1"/>
    <dgm:cxn modelId="{8C1D3CC6-08D4-4768-86DC-C43CD907DD63}" type="presParOf" srcId="{F91B4F49-7B33-4432-842B-EA0D82D098E7}" destId="{AF3803FD-BF13-4621-BB6B-A68542ED6A71}" srcOrd="1" destOrd="0" presId="urn:microsoft.com/office/officeart/2005/8/layout/orgChart1"/>
    <dgm:cxn modelId="{A3409B32-AC0F-4A8B-B4EF-E782F142B133}" type="presParOf" srcId="{BF6945A0-9466-473C-BB74-EFA220D8700D}" destId="{2B1128CA-0AE8-44DD-9C6B-4A6A77104213}" srcOrd="1" destOrd="0" presId="urn:microsoft.com/office/officeart/2005/8/layout/orgChart1"/>
    <dgm:cxn modelId="{387E81E7-751F-4E5D-A243-A7619E39697B}" type="presParOf" srcId="{2B1128CA-0AE8-44DD-9C6B-4A6A77104213}" destId="{C63BBE79-BE87-499D-9935-405BB056F668}" srcOrd="0" destOrd="0" presId="urn:microsoft.com/office/officeart/2005/8/layout/orgChart1"/>
    <dgm:cxn modelId="{BC5E68E8-2911-4CA1-87B2-526B059C76F6}" type="presParOf" srcId="{2B1128CA-0AE8-44DD-9C6B-4A6A77104213}" destId="{064797CF-84F6-4FC6-84E6-3472D21A0F60}" srcOrd="1" destOrd="0" presId="urn:microsoft.com/office/officeart/2005/8/layout/orgChart1"/>
    <dgm:cxn modelId="{9A31C802-E45E-4E3A-8009-3C5A9988A579}" type="presParOf" srcId="{064797CF-84F6-4FC6-84E6-3472D21A0F60}" destId="{7314AEDC-C138-417C-B5C9-AEDF904F86F1}" srcOrd="0" destOrd="0" presId="urn:microsoft.com/office/officeart/2005/8/layout/orgChart1"/>
    <dgm:cxn modelId="{C6D7E872-4B10-4921-A6EE-9D0752301410}" type="presParOf" srcId="{7314AEDC-C138-417C-B5C9-AEDF904F86F1}" destId="{E1A995C2-ACCA-4CFF-A03F-10F3541B0E02}" srcOrd="0" destOrd="0" presId="urn:microsoft.com/office/officeart/2005/8/layout/orgChart1"/>
    <dgm:cxn modelId="{3A1A182F-FEB6-4E23-B1D3-62810B83A668}" type="presParOf" srcId="{7314AEDC-C138-417C-B5C9-AEDF904F86F1}" destId="{1B1058F1-73C2-42D1-978D-ADAC875E3A32}" srcOrd="1" destOrd="0" presId="urn:microsoft.com/office/officeart/2005/8/layout/orgChart1"/>
    <dgm:cxn modelId="{09EAB0EF-C93A-462F-BA9D-029E04D2ACD1}" type="presParOf" srcId="{064797CF-84F6-4FC6-84E6-3472D21A0F60}" destId="{8409C64B-8081-4C57-9D74-9E249E5BEB05}" srcOrd="1" destOrd="0" presId="urn:microsoft.com/office/officeart/2005/8/layout/orgChart1"/>
    <dgm:cxn modelId="{ED895284-3221-46C1-87E0-6E6269A7C6C5}" type="presParOf" srcId="{8409C64B-8081-4C57-9D74-9E249E5BEB05}" destId="{DAE4B70A-E9C2-4D1B-9B69-12BB6C984B5F}" srcOrd="0" destOrd="0" presId="urn:microsoft.com/office/officeart/2005/8/layout/orgChart1"/>
    <dgm:cxn modelId="{D0A966A9-4591-4DB2-A5FA-99B05C31E4D8}" type="presParOf" srcId="{8409C64B-8081-4C57-9D74-9E249E5BEB05}" destId="{E954BD12-AFA2-4C3D-A6FF-BBC8D01B745D}" srcOrd="1" destOrd="0" presId="urn:microsoft.com/office/officeart/2005/8/layout/orgChart1"/>
    <dgm:cxn modelId="{A648C40A-DF51-4963-B951-B829C08FFE2F}" type="presParOf" srcId="{E954BD12-AFA2-4C3D-A6FF-BBC8D01B745D}" destId="{8C9D0550-FAA4-4CD5-92F4-1E43CF2BE158}" srcOrd="0" destOrd="0" presId="urn:microsoft.com/office/officeart/2005/8/layout/orgChart1"/>
    <dgm:cxn modelId="{BBE2675B-B4DA-47BD-9247-1BEFED74976B}" type="presParOf" srcId="{8C9D0550-FAA4-4CD5-92F4-1E43CF2BE158}" destId="{190137C8-DBB6-46B0-8E6F-6FCFB63BE11C}" srcOrd="0" destOrd="0" presId="urn:microsoft.com/office/officeart/2005/8/layout/orgChart1"/>
    <dgm:cxn modelId="{8FEDFC29-6316-4BF3-99A9-188BD0E4BABC}" type="presParOf" srcId="{8C9D0550-FAA4-4CD5-92F4-1E43CF2BE158}" destId="{2F0AF8F4-0454-4FA0-A461-993C892D3F06}" srcOrd="1" destOrd="0" presId="urn:microsoft.com/office/officeart/2005/8/layout/orgChart1"/>
    <dgm:cxn modelId="{13726713-20A6-48F4-920D-381C5A0CE112}" type="presParOf" srcId="{E954BD12-AFA2-4C3D-A6FF-BBC8D01B745D}" destId="{2AD74F93-8E13-4412-B386-E9E9C60E3B53}" srcOrd="1" destOrd="0" presId="urn:microsoft.com/office/officeart/2005/8/layout/orgChart1"/>
    <dgm:cxn modelId="{8756415D-EF47-4EA0-970D-8916B7370131}" type="presParOf" srcId="{E954BD12-AFA2-4C3D-A6FF-BBC8D01B745D}" destId="{57B61757-D48C-4D1C-86E1-5420BCA1B05F}" srcOrd="2" destOrd="0" presId="urn:microsoft.com/office/officeart/2005/8/layout/orgChart1"/>
    <dgm:cxn modelId="{76157357-98F3-4059-B25B-5E8D001A23CC}" type="presParOf" srcId="{8409C64B-8081-4C57-9D74-9E249E5BEB05}" destId="{E8C53DE0-AD4B-47DC-8ED8-09216DA2233B}" srcOrd="2" destOrd="0" presId="urn:microsoft.com/office/officeart/2005/8/layout/orgChart1"/>
    <dgm:cxn modelId="{7CADD833-A1EE-4F0E-83BA-C15C733B11EB}" type="presParOf" srcId="{8409C64B-8081-4C57-9D74-9E249E5BEB05}" destId="{AF9C5B94-2FE7-4788-841C-8D2972D65B2C}" srcOrd="3" destOrd="0" presId="urn:microsoft.com/office/officeart/2005/8/layout/orgChart1"/>
    <dgm:cxn modelId="{2C228408-F700-4F52-A7AF-9EDAD2CCEE42}" type="presParOf" srcId="{AF9C5B94-2FE7-4788-841C-8D2972D65B2C}" destId="{462C2C8E-DCD7-4469-9A1A-2DD620A23299}" srcOrd="0" destOrd="0" presId="urn:microsoft.com/office/officeart/2005/8/layout/orgChart1"/>
    <dgm:cxn modelId="{21BCBE18-954E-44B9-BD6E-AFC9306A8F22}" type="presParOf" srcId="{462C2C8E-DCD7-4469-9A1A-2DD620A23299}" destId="{9E4D104A-D100-49F2-8072-78CC5407381F}" srcOrd="0" destOrd="0" presId="urn:microsoft.com/office/officeart/2005/8/layout/orgChart1"/>
    <dgm:cxn modelId="{8A6A8059-3F5D-4F7E-B962-272ED6847A73}" type="presParOf" srcId="{462C2C8E-DCD7-4469-9A1A-2DD620A23299}" destId="{2C7CEC36-2030-4FD8-9FF3-9814EA899AC4}" srcOrd="1" destOrd="0" presId="urn:microsoft.com/office/officeart/2005/8/layout/orgChart1"/>
    <dgm:cxn modelId="{719F9CA9-C202-4659-AC27-79CAE4D581E7}" type="presParOf" srcId="{AF9C5B94-2FE7-4788-841C-8D2972D65B2C}" destId="{61685035-5B03-4E78-B84D-0B9E3CA765B9}" srcOrd="1" destOrd="0" presId="urn:microsoft.com/office/officeart/2005/8/layout/orgChart1"/>
    <dgm:cxn modelId="{529A5C3C-9B21-4DF6-9486-3536D76A0A1E}" type="presParOf" srcId="{AF9C5B94-2FE7-4788-841C-8D2972D65B2C}" destId="{33CA93EC-FC36-49FE-976A-E7F8C22FBABE}" srcOrd="2" destOrd="0" presId="urn:microsoft.com/office/officeart/2005/8/layout/orgChart1"/>
    <dgm:cxn modelId="{F5794823-8802-4956-BCD8-207663079A44}" type="presParOf" srcId="{8409C64B-8081-4C57-9D74-9E249E5BEB05}" destId="{0545CB55-DDBD-4351-B4EB-E56C6692ABA3}" srcOrd="4" destOrd="0" presId="urn:microsoft.com/office/officeart/2005/8/layout/orgChart1"/>
    <dgm:cxn modelId="{66EF04AC-BFD9-499C-9671-4CD84C7EA2D1}" type="presParOf" srcId="{8409C64B-8081-4C57-9D74-9E249E5BEB05}" destId="{EA26B431-AE0D-4A64-8992-7626DBC472BD}" srcOrd="5" destOrd="0" presId="urn:microsoft.com/office/officeart/2005/8/layout/orgChart1"/>
    <dgm:cxn modelId="{813146F3-D16E-4F44-9205-2A55C6B94DC9}" type="presParOf" srcId="{EA26B431-AE0D-4A64-8992-7626DBC472BD}" destId="{04E18497-3C94-4D10-A274-4A5D5AB1C1C5}" srcOrd="0" destOrd="0" presId="urn:microsoft.com/office/officeart/2005/8/layout/orgChart1"/>
    <dgm:cxn modelId="{461DE796-87CA-4C39-895F-DF709C6A9CAE}" type="presParOf" srcId="{04E18497-3C94-4D10-A274-4A5D5AB1C1C5}" destId="{EE6A02C4-04EF-4126-B79A-5AA5A218095C}" srcOrd="0" destOrd="0" presId="urn:microsoft.com/office/officeart/2005/8/layout/orgChart1"/>
    <dgm:cxn modelId="{B6A51314-570B-43E9-825E-9B0570D2BAEF}" type="presParOf" srcId="{04E18497-3C94-4D10-A274-4A5D5AB1C1C5}" destId="{E4A41549-6258-4778-ABEC-B95117B8DC4B}" srcOrd="1" destOrd="0" presId="urn:microsoft.com/office/officeart/2005/8/layout/orgChart1"/>
    <dgm:cxn modelId="{895F7D2F-2697-4238-A97A-304A0A2A6344}" type="presParOf" srcId="{EA26B431-AE0D-4A64-8992-7626DBC472BD}" destId="{38D90002-C5E5-47EA-BA5A-8F579B245695}" srcOrd="1" destOrd="0" presId="urn:microsoft.com/office/officeart/2005/8/layout/orgChart1"/>
    <dgm:cxn modelId="{5503B891-C17B-4008-8DAA-1A6FF27510A6}" type="presParOf" srcId="{EA26B431-AE0D-4A64-8992-7626DBC472BD}" destId="{EB968164-6CED-428E-B127-ACC97663DD21}" srcOrd="2" destOrd="0" presId="urn:microsoft.com/office/officeart/2005/8/layout/orgChart1"/>
    <dgm:cxn modelId="{6C017D43-9D32-438E-94A2-08C8A94CDCA0}" type="presParOf" srcId="{064797CF-84F6-4FC6-84E6-3472D21A0F60}" destId="{8ABAD878-471A-4B2D-A3DC-EF3916530CD4}" srcOrd="2" destOrd="0" presId="urn:microsoft.com/office/officeart/2005/8/layout/orgChart1"/>
    <dgm:cxn modelId="{9D0380C5-00A9-4B36-B7C8-0D524349E0BF}" type="presParOf" srcId="{2B1128CA-0AE8-44DD-9C6B-4A6A77104213}" destId="{823801E8-075F-4139-85E3-AF466DC3B07D}" srcOrd="2" destOrd="0" presId="urn:microsoft.com/office/officeart/2005/8/layout/orgChart1"/>
    <dgm:cxn modelId="{E4D58C48-081B-4510-B692-89DA14C4118B}" type="presParOf" srcId="{2B1128CA-0AE8-44DD-9C6B-4A6A77104213}" destId="{CE0BDB24-8474-420B-BBEB-6D9E99298F53}" srcOrd="3" destOrd="0" presId="urn:microsoft.com/office/officeart/2005/8/layout/orgChart1"/>
    <dgm:cxn modelId="{6A45AAB4-8551-4AA5-8585-D4531E8CC137}" type="presParOf" srcId="{CE0BDB24-8474-420B-BBEB-6D9E99298F53}" destId="{44E35EE9-05F6-4476-86B1-624324FE741A}" srcOrd="0" destOrd="0" presId="urn:microsoft.com/office/officeart/2005/8/layout/orgChart1"/>
    <dgm:cxn modelId="{021E024E-208F-4230-BB81-C348FD400CA0}" type="presParOf" srcId="{44E35EE9-05F6-4476-86B1-624324FE741A}" destId="{B95A9A88-277A-4F45-90A5-E7DFFE691677}" srcOrd="0" destOrd="0" presId="urn:microsoft.com/office/officeart/2005/8/layout/orgChart1"/>
    <dgm:cxn modelId="{41E53C79-F838-4947-AB87-9DB07C5DDC58}" type="presParOf" srcId="{44E35EE9-05F6-4476-86B1-624324FE741A}" destId="{F657A606-317D-4F8B-8865-23FF420A0C73}" srcOrd="1" destOrd="0" presId="urn:microsoft.com/office/officeart/2005/8/layout/orgChart1"/>
    <dgm:cxn modelId="{86BF0FB8-C39C-4FF0-8361-3AE82D0EFFC4}" type="presParOf" srcId="{CE0BDB24-8474-420B-BBEB-6D9E99298F53}" destId="{EB76A29A-9647-4897-B585-165BA80D1956}" srcOrd="1" destOrd="0" presId="urn:microsoft.com/office/officeart/2005/8/layout/orgChart1"/>
    <dgm:cxn modelId="{53D10E9F-AED4-457A-846E-4A9D29F26E60}" type="presParOf" srcId="{EB76A29A-9647-4897-B585-165BA80D1956}" destId="{A58F851F-C079-4690-8CE8-D8D2CBE1DD56}" srcOrd="0" destOrd="0" presId="urn:microsoft.com/office/officeart/2005/8/layout/orgChart1"/>
    <dgm:cxn modelId="{F412C84B-0879-461B-9294-D01AA95FC200}" type="presParOf" srcId="{EB76A29A-9647-4897-B585-165BA80D1956}" destId="{BC76CFCB-CFD2-4FE4-9586-9FDD0F1B05EB}" srcOrd="1" destOrd="0" presId="urn:microsoft.com/office/officeart/2005/8/layout/orgChart1"/>
    <dgm:cxn modelId="{7899B865-2ABE-4CCD-BDB4-C2FFD832D921}" type="presParOf" srcId="{BC76CFCB-CFD2-4FE4-9586-9FDD0F1B05EB}" destId="{14E48230-9FF4-49C7-AC25-B6424C700DC4}" srcOrd="0" destOrd="0" presId="urn:microsoft.com/office/officeart/2005/8/layout/orgChart1"/>
    <dgm:cxn modelId="{EBD7E1BA-44C6-4503-8B22-1B161E2A4D41}" type="presParOf" srcId="{14E48230-9FF4-49C7-AC25-B6424C700DC4}" destId="{1A61185F-8009-4C24-AEFD-E3C126A79DA0}" srcOrd="0" destOrd="0" presId="urn:microsoft.com/office/officeart/2005/8/layout/orgChart1"/>
    <dgm:cxn modelId="{704C94D1-BA18-4AA5-BA60-16004B38F683}" type="presParOf" srcId="{14E48230-9FF4-49C7-AC25-B6424C700DC4}" destId="{B5B260C9-502A-4030-A188-A48BB2B95751}" srcOrd="1" destOrd="0" presId="urn:microsoft.com/office/officeart/2005/8/layout/orgChart1"/>
    <dgm:cxn modelId="{B86F1027-D4E0-4631-8042-F164C7098A6D}" type="presParOf" srcId="{BC76CFCB-CFD2-4FE4-9586-9FDD0F1B05EB}" destId="{1F411B72-44CF-4EEB-9599-E4E562E4354C}" srcOrd="1" destOrd="0" presId="urn:microsoft.com/office/officeart/2005/8/layout/orgChart1"/>
    <dgm:cxn modelId="{5B23651B-E386-48A0-8D46-AF8786277F51}" type="presParOf" srcId="{BC76CFCB-CFD2-4FE4-9586-9FDD0F1B05EB}" destId="{8122D331-A935-4597-BB21-27D82ABA6BDD}" srcOrd="2" destOrd="0" presId="urn:microsoft.com/office/officeart/2005/8/layout/orgChart1"/>
    <dgm:cxn modelId="{D82D8405-1D07-4BCA-B970-D9A5CA9B2DF3}" type="presParOf" srcId="{EB76A29A-9647-4897-B585-165BA80D1956}" destId="{ECDE76FB-AE44-428C-9559-0BF51526BAFC}" srcOrd="2" destOrd="0" presId="urn:microsoft.com/office/officeart/2005/8/layout/orgChart1"/>
    <dgm:cxn modelId="{88A53117-70A1-439D-A57E-07A10B868746}" type="presParOf" srcId="{EB76A29A-9647-4897-B585-165BA80D1956}" destId="{68DC0DCB-1D8D-4D63-859B-2B00BA99AFEB}" srcOrd="3" destOrd="0" presId="urn:microsoft.com/office/officeart/2005/8/layout/orgChart1"/>
    <dgm:cxn modelId="{E95BE1BA-242A-4446-88E2-A56B078AA42C}" type="presParOf" srcId="{68DC0DCB-1D8D-4D63-859B-2B00BA99AFEB}" destId="{E27D50D0-6F46-4D6A-A24D-1EF24B8E2597}" srcOrd="0" destOrd="0" presId="urn:microsoft.com/office/officeart/2005/8/layout/orgChart1"/>
    <dgm:cxn modelId="{C97181E4-BA3A-4933-84E2-617DF31B91AE}" type="presParOf" srcId="{E27D50D0-6F46-4D6A-A24D-1EF24B8E2597}" destId="{AC42B568-B5B5-473C-84F1-B9B43B944D90}" srcOrd="0" destOrd="0" presId="urn:microsoft.com/office/officeart/2005/8/layout/orgChart1"/>
    <dgm:cxn modelId="{126A6381-E3AF-4C20-A090-35777A279E93}" type="presParOf" srcId="{E27D50D0-6F46-4D6A-A24D-1EF24B8E2597}" destId="{0185CD3E-CA21-4408-9650-C88ED267BBA7}" srcOrd="1" destOrd="0" presId="urn:microsoft.com/office/officeart/2005/8/layout/orgChart1"/>
    <dgm:cxn modelId="{DAD4FD0E-B41D-4AE5-A03B-453A760F537F}" type="presParOf" srcId="{68DC0DCB-1D8D-4D63-859B-2B00BA99AFEB}" destId="{9E07DEBB-4D00-47B6-825B-82FC84260B28}" srcOrd="1" destOrd="0" presId="urn:microsoft.com/office/officeart/2005/8/layout/orgChart1"/>
    <dgm:cxn modelId="{93CDCF55-1C71-4776-BAFC-AB70AC75A5AC}" type="presParOf" srcId="{9E07DEBB-4D00-47B6-825B-82FC84260B28}" destId="{02A18A4F-0464-46FF-B210-DEC9E5319CFF}" srcOrd="0" destOrd="0" presId="urn:microsoft.com/office/officeart/2005/8/layout/orgChart1"/>
    <dgm:cxn modelId="{DB588BE6-10C1-4CEC-AA55-1908717DDB27}" type="presParOf" srcId="{9E07DEBB-4D00-47B6-825B-82FC84260B28}" destId="{3322C64E-2077-4ED5-9A64-8BDEFE25772C}" srcOrd="1" destOrd="0" presId="urn:microsoft.com/office/officeart/2005/8/layout/orgChart1"/>
    <dgm:cxn modelId="{89EB5EFD-6876-4276-958F-EB8E50E9B885}" type="presParOf" srcId="{3322C64E-2077-4ED5-9A64-8BDEFE25772C}" destId="{40A21CC7-56E0-46CF-8F4E-430BA33FD021}" srcOrd="0" destOrd="0" presId="urn:microsoft.com/office/officeart/2005/8/layout/orgChart1"/>
    <dgm:cxn modelId="{75981680-D05F-44F1-9DBD-8461A6EB8315}" type="presParOf" srcId="{40A21CC7-56E0-46CF-8F4E-430BA33FD021}" destId="{2C8954E8-275C-4B01-B350-8D33B8B2F20A}" srcOrd="0" destOrd="0" presId="urn:microsoft.com/office/officeart/2005/8/layout/orgChart1"/>
    <dgm:cxn modelId="{56E582C5-0928-4681-AB2E-62503AB19B8F}" type="presParOf" srcId="{40A21CC7-56E0-46CF-8F4E-430BA33FD021}" destId="{335EAE86-FFD2-44FF-BCB1-BAD50ABA248D}" srcOrd="1" destOrd="0" presId="urn:microsoft.com/office/officeart/2005/8/layout/orgChart1"/>
    <dgm:cxn modelId="{D5DE1755-166D-4013-A418-31D0A0A9EDED}" type="presParOf" srcId="{3322C64E-2077-4ED5-9A64-8BDEFE25772C}" destId="{40F150D1-D50E-4020-A902-0B8402CB72AC}" srcOrd="1" destOrd="0" presId="urn:microsoft.com/office/officeart/2005/8/layout/orgChart1"/>
    <dgm:cxn modelId="{6CAE65AE-560F-498C-97DD-0B1ACEBB3913}" type="presParOf" srcId="{3322C64E-2077-4ED5-9A64-8BDEFE25772C}" destId="{4C78FAED-21AE-46B5-A74D-BAF31C42814E}" srcOrd="2" destOrd="0" presId="urn:microsoft.com/office/officeart/2005/8/layout/orgChart1"/>
    <dgm:cxn modelId="{A6C700F2-1AC4-4871-BD13-75B3C9134A45}" type="presParOf" srcId="{9E07DEBB-4D00-47B6-825B-82FC84260B28}" destId="{7B643B29-C0EA-434B-9C1D-22C7231D9578}" srcOrd="2" destOrd="0" presId="urn:microsoft.com/office/officeart/2005/8/layout/orgChart1"/>
    <dgm:cxn modelId="{0FF0618C-BA38-4245-AFD9-55F9EDD7AFF7}" type="presParOf" srcId="{9E07DEBB-4D00-47B6-825B-82FC84260B28}" destId="{76F10F6B-6BE7-46A1-B6C8-1AEEAAEC1172}" srcOrd="3" destOrd="0" presId="urn:microsoft.com/office/officeart/2005/8/layout/orgChart1"/>
    <dgm:cxn modelId="{02245D6E-039E-4F40-A271-047678848FFE}" type="presParOf" srcId="{76F10F6B-6BE7-46A1-B6C8-1AEEAAEC1172}" destId="{A058627A-5808-4D6C-B587-D265E11B147F}" srcOrd="0" destOrd="0" presId="urn:microsoft.com/office/officeart/2005/8/layout/orgChart1"/>
    <dgm:cxn modelId="{087C88EC-2156-42F2-AB58-59B13EED3AF6}" type="presParOf" srcId="{A058627A-5808-4D6C-B587-D265E11B147F}" destId="{3B066DE3-D1DE-4A71-BBCE-C1B0AA3B0D57}" srcOrd="0" destOrd="0" presId="urn:microsoft.com/office/officeart/2005/8/layout/orgChart1"/>
    <dgm:cxn modelId="{2E948693-EC1A-4D4A-ACCC-FC969111C031}" type="presParOf" srcId="{A058627A-5808-4D6C-B587-D265E11B147F}" destId="{066AC6F2-7973-4420-8E9C-B0DDEC717E8C}" srcOrd="1" destOrd="0" presId="urn:microsoft.com/office/officeart/2005/8/layout/orgChart1"/>
    <dgm:cxn modelId="{6026072A-938E-4A7B-A38E-E8ACBFA7AA62}" type="presParOf" srcId="{76F10F6B-6BE7-46A1-B6C8-1AEEAAEC1172}" destId="{05620418-5A46-4B2A-A51A-EFB7DD46AFE3}" srcOrd="1" destOrd="0" presId="urn:microsoft.com/office/officeart/2005/8/layout/orgChart1"/>
    <dgm:cxn modelId="{53F05BEB-67AC-4E53-A494-ABC1728C7568}" type="presParOf" srcId="{76F10F6B-6BE7-46A1-B6C8-1AEEAAEC1172}" destId="{6F840DF7-3FCB-413B-9393-3F915706872D}" srcOrd="2" destOrd="0" presId="urn:microsoft.com/office/officeart/2005/8/layout/orgChart1"/>
    <dgm:cxn modelId="{34F5694D-0BA1-48B3-A734-8835392BF647}" type="presParOf" srcId="{68DC0DCB-1D8D-4D63-859B-2B00BA99AFEB}" destId="{4D36F54B-03D0-49DE-8938-E817E1D2EDD4}" srcOrd="2" destOrd="0" presId="urn:microsoft.com/office/officeart/2005/8/layout/orgChart1"/>
    <dgm:cxn modelId="{415D2C12-3790-4FD6-9631-C784A010F94A}" type="presParOf" srcId="{EB76A29A-9647-4897-B585-165BA80D1956}" destId="{FEBCD30C-AA23-436A-9743-8F253CE2713D}" srcOrd="4" destOrd="0" presId="urn:microsoft.com/office/officeart/2005/8/layout/orgChart1"/>
    <dgm:cxn modelId="{00CF53C7-99C3-471D-89BE-6A548A2B813E}" type="presParOf" srcId="{EB76A29A-9647-4897-B585-165BA80D1956}" destId="{5FE23654-8935-489F-B880-4174F910614E}" srcOrd="5" destOrd="0" presId="urn:microsoft.com/office/officeart/2005/8/layout/orgChart1"/>
    <dgm:cxn modelId="{D9C43608-1631-499D-99F5-E8FDAC6C3351}" type="presParOf" srcId="{5FE23654-8935-489F-B880-4174F910614E}" destId="{DB0A9629-EAC5-4202-AF72-B0E13128F5FC}" srcOrd="0" destOrd="0" presId="urn:microsoft.com/office/officeart/2005/8/layout/orgChart1"/>
    <dgm:cxn modelId="{CD527BD7-8110-4E25-8CF0-33F48DE58334}" type="presParOf" srcId="{DB0A9629-EAC5-4202-AF72-B0E13128F5FC}" destId="{E2DD8526-F3A6-4B5C-88D0-B8F9CBF5267B}" srcOrd="0" destOrd="0" presId="urn:microsoft.com/office/officeart/2005/8/layout/orgChart1"/>
    <dgm:cxn modelId="{0BF64C17-BE85-47E4-B66F-995E0D3AA0F7}" type="presParOf" srcId="{DB0A9629-EAC5-4202-AF72-B0E13128F5FC}" destId="{6EE2B555-ED2E-4E30-ABB2-9D7C0B1FC03A}" srcOrd="1" destOrd="0" presId="urn:microsoft.com/office/officeart/2005/8/layout/orgChart1"/>
    <dgm:cxn modelId="{2B9F5022-147F-4A29-AECD-A5823DCA446A}" type="presParOf" srcId="{5FE23654-8935-489F-B880-4174F910614E}" destId="{3CD82FBC-AF7B-4EE8-93EF-23FA0BFFAAA9}" srcOrd="1" destOrd="0" presId="urn:microsoft.com/office/officeart/2005/8/layout/orgChart1"/>
    <dgm:cxn modelId="{F2A63CF6-6AA2-443D-BFCC-0CA8EEE5BB4F}" type="presParOf" srcId="{5FE23654-8935-489F-B880-4174F910614E}" destId="{73F93457-5070-4AC3-AE20-E4DA29CE85EA}" srcOrd="2" destOrd="0" presId="urn:microsoft.com/office/officeart/2005/8/layout/orgChart1"/>
    <dgm:cxn modelId="{4D87BA17-05CD-4473-A9E4-CD79F38E41FF}" type="presParOf" srcId="{EB76A29A-9647-4897-B585-165BA80D1956}" destId="{597C8FCA-984B-43FA-A88A-B8913A016626}" srcOrd="6" destOrd="0" presId="urn:microsoft.com/office/officeart/2005/8/layout/orgChart1"/>
    <dgm:cxn modelId="{1C88B40B-A243-496F-ADC4-71C6703DA598}" type="presParOf" srcId="{EB76A29A-9647-4897-B585-165BA80D1956}" destId="{28EE0A61-285C-4247-B095-44AD8F892E19}" srcOrd="7" destOrd="0" presId="urn:microsoft.com/office/officeart/2005/8/layout/orgChart1"/>
    <dgm:cxn modelId="{E0790118-5C93-4A51-9394-A6ECCC8229B0}" type="presParOf" srcId="{28EE0A61-285C-4247-B095-44AD8F892E19}" destId="{3E666756-B1BB-4F6F-9623-75F4C1DB0336}" srcOrd="0" destOrd="0" presId="urn:microsoft.com/office/officeart/2005/8/layout/orgChart1"/>
    <dgm:cxn modelId="{20F3FBFB-181C-4446-80E7-61BA9E241E98}" type="presParOf" srcId="{3E666756-B1BB-4F6F-9623-75F4C1DB0336}" destId="{8E697678-8DBE-4B24-81FC-D893D95EC4DE}" srcOrd="0" destOrd="0" presId="urn:microsoft.com/office/officeart/2005/8/layout/orgChart1"/>
    <dgm:cxn modelId="{D22CD684-0C64-44CB-920A-C0E7810949C5}" type="presParOf" srcId="{3E666756-B1BB-4F6F-9623-75F4C1DB0336}" destId="{20F350F7-C016-4972-B969-CA20E2CE1AA1}" srcOrd="1" destOrd="0" presId="urn:microsoft.com/office/officeart/2005/8/layout/orgChart1"/>
    <dgm:cxn modelId="{B993306D-7537-44FA-981A-09C1D8D8D370}" type="presParOf" srcId="{28EE0A61-285C-4247-B095-44AD8F892E19}" destId="{C607F516-3843-4ED8-BA49-E72B89A26716}" srcOrd="1" destOrd="0" presId="urn:microsoft.com/office/officeart/2005/8/layout/orgChart1"/>
    <dgm:cxn modelId="{ADBC8093-1FDE-4240-A551-BD980DAACFEE}" type="presParOf" srcId="{28EE0A61-285C-4247-B095-44AD8F892E19}" destId="{FE65E465-1324-4396-BB26-134BBFF75A1C}" srcOrd="2" destOrd="0" presId="urn:microsoft.com/office/officeart/2005/8/layout/orgChart1"/>
    <dgm:cxn modelId="{CAE85E61-319B-4BE8-BCE6-D3D17C454BFE}" type="presParOf" srcId="{EB76A29A-9647-4897-B585-165BA80D1956}" destId="{DFC1B7A6-98E5-4300-B48E-ABC344A41120}" srcOrd="8" destOrd="0" presId="urn:microsoft.com/office/officeart/2005/8/layout/orgChart1"/>
    <dgm:cxn modelId="{26AC98D0-C15E-425E-966C-C7E0E6FA9653}" type="presParOf" srcId="{EB76A29A-9647-4897-B585-165BA80D1956}" destId="{97FE5D65-5A8D-4B10-ADDB-428A3743C003}" srcOrd="9" destOrd="0" presId="urn:microsoft.com/office/officeart/2005/8/layout/orgChart1"/>
    <dgm:cxn modelId="{DEF64A47-8FD2-40C1-9091-5D124DF759FA}" type="presParOf" srcId="{97FE5D65-5A8D-4B10-ADDB-428A3743C003}" destId="{598BC253-20DB-4881-B8D4-608575CE729C}" srcOrd="0" destOrd="0" presId="urn:microsoft.com/office/officeart/2005/8/layout/orgChart1"/>
    <dgm:cxn modelId="{33F5D642-7340-47B1-84E1-5C7B39E32E2A}" type="presParOf" srcId="{598BC253-20DB-4881-B8D4-608575CE729C}" destId="{38DC5253-77F0-4152-BA63-7FBC3CEE42DB}" srcOrd="0" destOrd="0" presId="urn:microsoft.com/office/officeart/2005/8/layout/orgChart1"/>
    <dgm:cxn modelId="{B40665D7-B097-4A9A-B593-4BF00E7BDF99}" type="presParOf" srcId="{598BC253-20DB-4881-B8D4-608575CE729C}" destId="{38C3704D-48E2-4971-9AC5-74321E08400C}" srcOrd="1" destOrd="0" presId="urn:microsoft.com/office/officeart/2005/8/layout/orgChart1"/>
    <dgm:cxn modelId="{B7FAF30F-69A5-4618-B4B3-74C36406618B}" type="presParOf" srcId="{97FE5D65-5A8D-4B10-ADDB-428A3743C003}" destId="{67473945-4DF5-42E3-94B7-CB38DF22CD91}" srcOrd="1" destOrd="0" presId="urn:microsoft.com/office/officeart/2005/8/layout/orgChart1"/>
    <dgm:cxn modelId="{D43F1146-FBDD-439E-92A7-298A1A8ADA35}" type="presParOf" srcId="{97FE5D65-5A8D-4B10-ADDB-428A3743C003}" destId="{C4BAD7F5-9EA9-444B-B699-97A9AAA2027C}" srcOrd="2" destOrd="0" presId="urn:microsoft.com/office/officeart/2005/8/layout/orgChart1"/>
    <dgm:cxn modelId="{593F5C18-391F-4C49-ACBA-E70B4084F6E4}" type="presParOf" srcId="{EB76A29A-9647-4897-B585-165BA80D1956}" destId="{56E0F412-25E7-41ED-9AA7-E75440094AD7}" srcOrd="10" destOrd="0" presId="urn:microsoft.com/office/officeart/2005/8/layout/orgChart1"/>
    <dgm:cxn modelId="{4C3BE6ED-A7D5-489F-ABB9-7E3F041BEEBC}" type="presParOf" srcId="{EB76A29A-9647-4897-B585-165BA80D1956}" destId="{2FBB04CF-49E5-4760-A1CE-4F5ED76D3B71}" srcOrd="11" destOrd="0" presId="urn:microsoft.com/office/officeart/2005/8/layout/orgChart1"/>
    <dgm:cxn modelId="{F983B715-8082-439A-B8C6-577581D5E0E6}" type="presParOf" srcId="{2FBB04CF-49E5-4760-A1CE-4F5ED76D3B71}" destId="{7421B3D4-297A-44BE-AB1D-D8C4280E830F}" srcOrd="0" destOrd="0" presId="urn:microsoft.com/office/officeart/2005/8/layout/orgChart1"/>
    <dgm:cxn modelId="{BFCC5408-A98E-4B79-93EF-E8AB0A432F5A}" type="presParOf" srcId="{7421B3D4-297A-44BE-AB1D-D8C4280E830F}" destId="{F025E686-F39F-4645-AFA7-9B3DE655115D}" srcOrd="0" destOrd="0" presId="urn:microsoft.com/office/officeart/2005/8/layout/orgChart1"/>
    <dgm:cxn modelId="{0DF7C87C-2EBB-4200-950F-85784CB0CB54}" type="presParOf" srcId="{7421B3D4-297A-44BE-AB1D-D8C4280E830F}" destId="{7F6884C1-FCB0-4D7E-AF42-8C1D15FD4ED5}" srcOrd="1" destOrd="0" presId="urn:microsoft.com/office/officeart/2005/8/layout/orgChart1"/>
    <dgm:cxn modelId="{26D8EE06-C419-4161-BC91-EE1A18D65CD0}" type="presParOf" srcId="{2FBB04CF-49E5-4760-A1CE-4F5ED76D3B71}" destId="{4CA21899-9B15-46A7-989E-0C00B34D9127}" srcOrd="1" destOrd="0" presId="urn:microsoft.com/office/officeart/2005/8/layout/orgChart1"/>
    <dgm:cxn modelId="{8097503D-86CC-4547-91F6-CECB6E5A18E9}" type="presParOf" srcId="{2FBB04CF-49E5-4760-A1CE-4F5ED76D3B71}" destId="{1109E87F-F9CB-44DB-A7BB-ADDCE127519F}" srcOrd="2" destOrd="0" presId="urn:microsoft.com/office/officeart/2005/8/layout/orgChart1"/>
    <dgm:cxn modelId="{47D41385-6CE6-4526-9D55-8D64AE5B410F}" type="presParOf" srcId="{EB76A29A-9647-4897-B585-165BA80D1956}" destId="{F21EADD7-6A89-41B7-AED7-ACCF6D6DD9D6}" srcOrd="12" destOrd="0" presId="urn:microsoft.com/office/officeart/2005/8/layout/orgChart1"/>
    <dgm:cxn modelId="{0BE7914F-6F2C-4882-BCE7-17007A2EB082}" type="presParOf" srcId="{EB76A29A-9647-4897-B585-165BA80D1956}" destId="{6151FBF1-0A2B-4053-8839-679D4563AF41}" srcOrd="13" destOrd="0" presId="urn:microsoft.com/office/officeart/2005/8/layout/orgChart1"/>
    <dgm:cxn modelId="{6FB4F8FC-676C-4637-8D03-398E47813A35}" type="presParOf" srcId="{6151FBF1-0A2B-4053-8839-679D4563AF41}" destId="{19D35800-D0C3-4DB5-9FCE-039794ED52B1}" srcOrd="0" destOrd="0" presId="urn:microsoft.com/office/officeart/2005/8/layout/orgChart1"/>
    <dgm:cxn modelId="{DD3A48DF-DBF6-431D-B075-707624270D0A}" type="presParOf" srcId="{19D35800-D0C3-4DB5-9FCE-039794ED52B1}" destId="{ACA108ED-1C0B-410C-A547-B8ECF40541DC}" srcOrd="0" destOrd="0" presId="urn:microsoft.com/office/officeart/2005/8/layout/orgChart1"/>
    <dgm:cxn modelId="{BFEBE67D-C277-425D-9240-52D35CD544AD}" type="presParOf" srcId="{19D35800-D0C3-4DB5-9FCE-039794ED52B1}" destId="{9F5F88C4-4B2A-47F9-9758-2F7B32504761}" srcOrd="1" destOrd="0" presId="urn:microsoft.com/office/officeart/2005/8/layout/orgChart1"/>
    <dgm:cxn modelId="{64A00750-8C93-415E-A34C-BBBEB32E46FF}" type="presParOf" srcId="{6151FBF1-0A2B-4053-8839-679D4563AF41}" destId="{E057ABB1-5F64-4979-ADF3-4B3AF22B7D00}" srcOrd="1" destOrd="0" presId="urn:microsoft.com/office/officeart/2005/8/layout/orgChart1"/>
    <dgm:cxn modelId="{C6C5C799-A12A-4688-B2A0-3785C90F994B}" type="presParOf" srcId="{E057ABB1-5F64-4979-ADF3-4B3AF22B7D00}" destId="{ACA9387B-5C41-4CC3-96AA-016DE7264B75}" srcOrd="0" destOrd="0" presId="urn:microsoft.com/office/officeart/2005/8/layout/orgChart1"/>
    <dgm:cxn modelId="{B5D50D43-6B17-47DE-9570-375D61A2F930}" type="presParOf" srcId="{E057ABB1-5F64-4979-ADF3-4B3AF22B7D00}" destId="{8324C6A1-CD86-4FCE-B837-EA6BE550A33A}" srcOrd="1" destOrd="0" presId="urn:microsoft.com/office/officeart/2005/8/layout/orgChart1"/>
    <dgm:cxn modelId="{C6B11F4F-30A5-418F-AE83-FC0E57B42B96}" type="presParOf" srcId="{8324C6A1-CD86-4FCE-B837-EA6BE550A33A}" destId="{84034DE3-5859-40BE-BDE7-81F2A7844E02}" srcOrd="0" destOrd="0" presId="urn:microsoft.com/office/officeart/2005/8/layout/orgChart1"/>
    <dgm:cxn modelId="{2B0B5507-7259-4F59-B550-AAD4E82476E0}" type="presParOf" srcId="{84034DE3-5859-40BE-BDE7-81F2A7844E02}" destId="{44700F19-CE84-43E8-88E8-4497B731A54E}" srcOrd="0" destOrd="0" presId="urn:microsoft.com/office/officeart/2005/8/layout/orgChart1"/>
    <dgm:cxn modelId="{5A6F8D52-6A66-4874-A94D-81FC642CEE99}" type="presParOf" srcId="{84034DE3-5859-40BE-BDE7-81F2A7844E02}" destId="{52DF05F1-D46C-4D28-A38A-C6AE48F58D3A}" srcOrd="1" destOrd="0" presId="urn:microsoft.com/office/officeart/2005/8/layout/orgChart1"/>
    <dgm:cxn modelId="{FE32ACAC-ECC2-44B5-A0B0-FEDFF001D7AF}" type="presParOf" srcId="{8324C6A1-CD86-4FCE-B837-EA6BE550A33A}" destId="{76B9FA90-4D5D-4F1B-BACD-0768A82B2F00}" srcOrd="1" destOrd="0" presId="urn:microsoft.com/office/officeart/2005/8/layout/orgChart1"/>
    <dgm:cxn modelId="{8DC67276-E1AD-4DA1-8206-DEDC18F7CE52}" type="presParOf" srcId="{8324C6A1-CD86-4FCE-B837-EA6BE550A33A}" destId="{21CD24DE-6BED-4274-A170-B657FE3B55F1}" srcOrd="2" destOrd="0" presId="urn:microsoft.com/office/officeart/2005/8/layout/orgChart1"/>
    <dgm:cxn modelId="{FFBDF546-AE34-4FF9-8363-5D996DAA19ED}" type="presParOf" srcId="{E057ABB1-5F64-4979-ADF3-4B3AF22B7D00}" destId="{FEF03CF6-D4A8-4C09-AC2F-BE7E739E8490}" srcOrd="2" destOrd="0" presId="urn:microsoft.com/office/officeart/2005/8/layout/orgChart1"/>
    <dgm:cxn modelId="{23413C00-2405-4268-BFD0-367C92B93DBF}" type="presParOf" srcId="{E057ABB1-5F64-4979-ADF3-4B3AF22B7D00}" destId="{E960862F-4E12-4F8F-80F4-293F089ED80A}" srcOrd="3" destOrd="0" presId="urn:microsoft.com/office/officeart/2005/8/layout/orgChart1"/>
    <dgm:cxn modelId="{8FA82D64-4D50-4266-9DAC-79C3C0E9949C}" type="presParOf" srcId="{E960862F-4E12-4F8F-80F4-293F089ED80A}" destId="{9FBA67C5-E56C-4711-89DC-618F3D02539B}" srcOrd="0" destOrd="0" presId="urn:microsoft.com/office/officeart/2005/8/layout/orgChart1"/>
    <dgm:cxn modelId="{88895411-189A-4B01-8AD5-DE7CB75F680D}" type="presParOf" srcId="{9FBA67C5-E56C-4711-89DC-618F3D02539B}" destId="{0A7F756B-DAB9-4BD2-8C88-60759EB51B9A}" srcOrd="0" destOrd="0" presId="urn:microsoft.com/office/officeart/2005/8/layout/orgChart1"/>
    <dgm:cxn modelId="{CED429B3-2C81-4A5A-BA44-164843613D09}" type="presParOf" srcId="{9FBA67C5-E56C-4711-89DC-618F3D02539B}" destId="{2D22531C-1F3C-4BC7-B102-4A273F3A42BF}" srcOrd="1" destOrd="0" presId="urn:microsoft.com/office/officeart/2005/8/layout/orgChart1"/>
    <dgm:cxn modelId="{870D71DE-13DD-4637-A8EC-987609D75B3F}" type="presParOf" srcId="{E960862F-4E12-4F8F-80F4-293F089ED80A}" destId="{0EF331E8-981C-459A-BD89-7691A708C4E3}" srcOrd="1" destOrd="0" presId="urn:microsoft.com/office/officeart/2005/8/layout/orgChart1"/>
    <dgm:cxn modelId="{EC151ECF-6979-4B7A-A70D-DAF3490C477D}" type="presParOf" srcId="{E960862F-4E12-4F8F-80F4-293F089ED80A}" destId="{DDB8ABA4-C334-4568-A39E-7933720EF3F6}" srcOrd="2" destOrd="0" presId="urn:microsoft.com/office/officeart/2005/8/layout/orgChart1"/>
    <dgm:cxn modelId="{59F1EEA6-CAF6-4103-997D-97507739049A}" type="presParOf" srcId="{E057ABB1-5F64-4979-ADF3-4B3AF22B7D00}" destId="{2A1980C2-798C-4FB7-8244-7DF091FB1CAB}" srcOrd="4" destOrd="0" presId="urn:microsoft.com/office/officeart/2005/8/layout/orgChart1"/>
    <dgm:cxn modelId="{6A5D84E3-0EE9-4214-A230-7012165D4403}" type="presParOf" srcId="{E057ABB1-5F64-4979-ADF3-4B3AF22B7D00}" destId="{1602222D-308F-44E3-A3B7-3F51008C89B7}" srcOrd="5" destOrd="0" presId="urn:microsoft.com/office/officeart/2005/8/layout/orgChart1"/>
    <dgm:cxn modelId="{B0F38C70-D24E-4FB9-8243-805D693FAFCE}" type="presParOf" srcId="{1602222D-308F-44E3-A3B7-3F51008C89B7}" destId="{F257851F-A77F-4EF8-8101-79F46D2C53A0}" srcOrd="0" destOrd="0" presId="urn:microsoft.com/office/officeart/2005/8/layout/orgChart1"/>
    <dgm:cxn modelId="{F1A312DD-7DD2-4232-9389-22DFF3AC9289}" type="presParOf" srcId="{F257851F-A77F-4EF8-8101-79F46D2C53A0}" destId="{08EEFDA2-F4D9-49A1-879E-F6DB691B1A67}" srcOrd="0" destOrd="0" presId="urn:microsoft.com/office/officeart/2005/8/layout/orgChart1"/>
    <dgm:cxn modelId="{E7497A45-1B12-4D24-8095-0949743DF0C4}" type="presParOf" srcId="{F257851F-A77F-4EF8-8101-79F46D2C53A0}" destId="{C0B8EF59-1D91-44F5-8B24-4F702B5D4439}" srcOrd="1" destOrd="0" presId="urn:microsoft.com/office/officeart/2005/8/layout/orgChart1"/>
    <dgm:cxn modelId="{BFDEA0D2-01C1-4377-9CBE-46D05F561BDE}" type="presParOf" srcId="{1602222D-308F-44E3-A3B7-3F51008C89B7}" destId="{322F71D0-77C8-492D-8363-7C8F7FF03A36}" srcOrd="1" destOrd="0" presId="urn:microsoft.com/office/officeart/2005/8/layout/orgChart1"/>
    <dgm:cxn modelId="{3BD7CD53-3769-4038-8BB2-43B861B33292}" type="presParOf" srcId="{1602222D-308F-44E3-A3B7-3F51008C89B7}" destId="{56A6348A-A864-46F9-A1BC-290F7DF2BBEE}" srcOrd="2" destOrd="0" presId="urn:microsoft.com/office/officeart/2005/8/layout/orgChart1"/>
    <dgm:cxn modelId="{EEFEA0A0-BFC4-488A-8808-71376764DA11}" type="presParOf" srcId="{E057ABB1-5F64-4979-ADF3-4B3AF22B7D00}" destId="{4ED64939-8945-47F0-94C8-94478DC36D85}" srcOrd="6" destOrd="0" presId="urn:microsoft.com/office/officeart/2005/8/layout/orgChart1"/>
    <dgm:cxn modelId="{F83B0543-E1BD-40AA-9D09-AA43A9607364}" type="presParOf" srcId="{E057ABB1-5F64-4979-ADF3-4B3AF22B7D00}" destId="{1EA05EAE-45D7-444E-9CB9-12AE49696C8F}" srcOrd="7" destOrd="0" presId="urn:microsoft.com/office/officeart/2005/8/layout/orgChart1"/>
    <dgm:cxn modelId="{E842B828-A36C-4AE5-B918-331454A78596}" type="presParOf" srcId="{1EA05EAE-45D7-444E-9CB9-12AE49696C8F}" destId="{E093A37E-7F96-4FB1-8EA9-D809D2C22201}" srcOrd="0" destOrd="0" presId="urn:microsoft.com/office/officeart/2005/8/layout/orgChart1"/>
    <dgm:cxn modelId="{077808F8-82C4-4915-AD4A-0A00AF6E488C}" type="presParOf" srcId="{E093A37E-7F96-4FB1-8EA9-D809D2C22201}" destId="{FFF3EAF7-6AC2-49F0-BAAF-C780E821B8A6}" srcOrd="0" destOrd="0" presId="urn:microsoft.com/office/officeart/2005/8/layout/orgChart1"/>
    <dgm:cxn modelId="{AE166302-5270-4148-BE21-BBD41D845F50}" type="presParOf" srcId="{E093A37E-7F96-4FB1-8EA9-D809D2C22201}" destId="{5F8B63BF-F374-4D2C-9B6B-6AD9B4D47CA9}" srcOrd="1" destOrd="0" presId="urn:microsoft.com/office/officeart/2005/8/layout/orgChart1"/>
    <dgm:cxn modelId="{3EF21127-EA4C-4F8A-9248-EBBFCE98FBB3}" type="presParOf" srcId="{1EA05EAE-45D7-444E-9CB9-12AE49696C8F}" destId="{665371A3-5ED0-42B6-89EE-CCFAE187B0E2}" srcOrd="1" destOrd="0" presId="urn:microsoft.com/office/officeart/2005/8/layout/orgChart1"/>
    <dgm:cxn modelId="{C4A7E54C-A50E-454D-B571-354C3B002763}" type="presParOf" srcId="{1EA05EAE-45D7-444E-9CB9-12AE49696C8F}" destId="{BA8221DF-FD1C-426A-BEE5-C18FF597159C}" srcOrd="2" destOrd="0" presId="urn:microsoft.com/office/officeart/2005/8/layout/orgChart1"/>
    <dgm:cxn modelId="{10A9145A-8D51-4DC0-A869-2970ADC4F8FD}" type="presParOf" srcId="{E057ABB1-5F64-4979-ADF3-4B3AF22B7D00}" destId="{A9CB4D56-E023-40EA-80AB-95C144350BC1}" srcOrd="8" destOrd="0" presId="urn:microsoft.com/office/officeart/2005/8/layout/orgChart1"/>
    <dgm:cxn modelId="{33E760CB-71F1-4FF2-A63E-B50E04293C33}" type="presParOf" srcId="{E057ABB1-5F64-4979-ADF3-4B3AF22B7D00}" destId="{9C52E4F6-76BC-409E-954E-92B14ABCA591}" srcOrd="9" destOrd="0" presId="urn:microsoft.com/office/officeart/2005/8/layout/orgChart1"/>
    <dgm:cxn modelId="{8CCE75F9-75D5-4CC6-B444-FEFB70150C87}" type="presParOf" srcId="{9C52E4F6-76BC-409E-954E-92B14ABCA591}" destId="{B653D7FD-EB55-4E83-834B-07567F584EAD}" srcOrd="0" destOrd="0" presId="urn:microsoft.com/office/officeart/2005/8/layout/orgChart1"/>
    <dgm:cxn modelId="{995DE376-3229-41D2-9525-40F3D10C7537}" type="presParOf" srcId="{B653D7FD-EB55-4E83-834B-07567F584EAD}" destId="{4054316C-A431-4923-8BEB-7386C9D06971}" srcOrd="0" destOrd="0" presId="urn:microsoft.com/office/officeart/2005/8/layout/orgChart1"/>
    <dgm:cxn modelId="{375122AF-3E14-41BE-A8A7-4AAA5ED6D820}" type="presParOf" srcId="{B653D7FD-EB55-4E83-834B-07567F584EAD}" destId="{654FE9D9-07CE-49B5-8808-208EEB07490E}" srcOrd="1" destOrd="0" presId="urn:microsoft.com/office/officeart/2005/8/layout/orgChart1"/>
    <dgm:cxn modelId="{CCF44BC3-F4BC-4C2B-8BD9-670C82CCA4C7}" type="presParOf" srcId="{9C52E4F6-76BC-409E-954E-92B14ABCA591}" destId="{A1C45536-924C-4A36-9119-8B10B5F99DD3}" srcOrd="1" destOrd="0" presId="urn:microsoft.com/office/officeart/2005/8/layout/orgChart1"/>
    <dgm:cxn modelId="{1B606051-DBC1-4A76-807E-65A9F0BD23AB}" type="presParOf" srcId="{9C52E4F6-76BC-409E-954E-92B14ABCA591}" destId="{2A0CA99D-5AAC-422A-A653-51B94712B02B}" srcOrd="2" destOrd="0" presId="urn:microsoft.com/office/officeart/2005/8/layout/orgChart1"/>
    <dgm:cxn modelId="{5F0EE80B-26AD-48DB-92C8-D2EA08226DA0}" type="presParOf" srcId="{6151FBF1-0A2B-4053-8839-679D4563AF41}" destId="{BC8741C5-AEA4-4C0F-802D-3C7BE925A4A0}" srcOrd="2" destOrd="0" presId="urn:microsoft.com/office/officeart/2005/8/layout/orgChart1"/>
    <dgm:cxn modelId="{08BE1F05-9036-44EC-869C-5EE8A2660CE4}" type="presParOf" srcId="{CE0BDB24-8474-420B-BBEB-6D9E99298F53}" destId="{13439025-7EF9-4566-9411-8954F760E749}" srcOrd="2" destOrd="0" presId="urn:microsoft.com/office/officeart/2005/8/layout/orgChart1"/>
    <dgm:cxn modelId="{F988B7A7-D0DD-4823-A691-77F4374E0B33}" type="presParOf" srcId="{BF6945A0-9466-473C-BB74-EFA220D8700D}" destId="{EDF1CDFA-5932-42C3-8EF0-6129307AD5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E90FD-9154-4FC4-9D42-1B4B14AD3417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B6EF774E-6A92-4A44-BC17-C2BAACC6DC83}">
      <dgm:prSet phldrT="[텍스트]"/>
      <dgm:spPr/>
      <dgm:t>
        <a:bodyPr/>
        <a:lstStyle/>
        <a:p>
          <a:pPr latinLnBrk="1"/>
          <a:r>
            <a:rPr lang="en-US" altLang="ko-KR" b="1" dirty="0"/>
            <a:t>To do list</a:t>
          </a:r>
          <a:endParaRPr lang="ko-KR" altLang="en-US" b="1" dirty="0"/>
        </a:p>
      </dgm:t>
    </dgm:pt>
    <dgm:pt modelId="{8DCF58FA-F8E3-417D-9FB0-B0FB4FA91DAA}" type="parTrans" cxnId="{37C57739-3869-4EAE-8667-BD816E808749}">
      <dgm:prSet/>
      <dgm:spPr/>
      <dgm:t>
        <a:bodyPr/>
        <a:lstStyle/>
        <a:p>
          <a:pPr latinLnBrk="1"/>
          <a:endParaRPr lang="ko-KR" altLang="en-US"/>
        </a:p>
      </dgm:t>
    </dgm:pt>
    <dgm:pt modelId="{7BE36018-0DB0-4A93-955F-FE02C45CCF17}" type="sibTrans" cxnId="{37C57739-3869-4EAE-8667-BD816E808749}">
      <dgm:prSet/>
      <dgm:spPr/>
      <dgm:t>
        <a:bodyPr/>
        <a:lstStyle/>
        <a:p>
          <a:pPr latinLnBrk="1"/>
          <a:endParaRPr lang="ko-KR" altLang="en-US"/>
        </a:p>
      </dgm:t>
    </dgm:pt>
    <dgm:pt modelId="{9E7D5F76-1560-40CB-8697-C18BE4CE9F01}">
      <dgm:prSet phldrT="[텍스트]"/>
      <dgm:spPr/>
      <dgm:t>
        <a:bodyPr/>
        <a:lstStyle/>
        <a:p>
          <a:pPr latinLnBrk="1"/>
          <a:r>
            <a:rPr lang="ko-KR" altLang="en-US" b="1" dirty="0"/>
            <a:t>로그인 화면 </a:t>
          </a:r>
        </a:p>
      </dgm:t>
    </dgm:pt>
    <dgm:pt modelId="{1FE54E37-DD95-4DAF-B815-99E980EE42AA}" type="parTrans" cxnId="{15AF03A8-B928-48BD-98C0-B7FA67F0C67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92A275CD-C753-462C-BB1D-E7BB9049CD37}" type="sibTrans" cxnId="{15AF03A8-B928-48BD-98C0-B7FA67F0C675}">
      <dgm:prSet/>
      <dgm:spPr/>
      <dgm:t>
        <a:bodyPr/>
        <a:lstStyle/>
        <a:p>
          <a:pPr latinLnBrk="1"/>
          <a:endParaRPr lang="ko-KR" altLang="en-US"/>
        </a:p>
      </dgm:t>
    </dgm:pt>
    <dgm:pt modelId="{229800E0-F6FF-4F45-94ED-71AD714247EA}">
      <dgm:prSet phldrT="[텍스트]"/>
      <dgm:spPr/>
      <dgm:t>
        <a:bodyPr/>
        <a:lstStyle/>
        <a:p>
          <a:pPr latinLnBrk="1"/>
          <a:r>
            <a:rPr lang="ko-KR" altLang="en-US" b="1" dirty="0"/>
            <a:t>메인 화면</a:t>
          </a:r>
        </a:p>
      </dgm:t>
    </dgm:pt>
    <dgm:pt modelId="{0FFDA308-C25D-4253-98E9-820FC888E3AF}" type="parTrans" cxnId="{12CD9B68-B994-4B57-9F4A-42D05348668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6F0A61C7-D1F9-4B8E-A755-9C082E1593C2}" type="sibTrans" cxnId="{12CD9B68-B994-4B57-9F4A-42D053486686}">
      <dgm:prSet/>
      <dgm:spPr/>
      <dgm:t>
        <a:bodyPr/>
        <a:lstStyle/>
        <a:p>
          <a:pPr latinLnBrk="1"/>
          <a:endParaRPr lang="ko-KR" altLang="en-US"/>
        </a:p>
      </dgm:t>
    </dgm:pt>
    <dgm:pt modelId="{1497B0FB-7566-4418-A2C7-F63ADD5E9556}">
      <dgm:prSet/>
      <dgm:spPr/>
      <dgm:t>
        <a:bodyPr/>
        <a:lstStyle/>
        <a:p>
          <a:pPr latinLnBrk="1"/>
          <a:r>
            <a:rPr lang="ko-KR" altLang="en-US" b="1" dirty="0"/>
            <a:t>로그인</a:t>
          </a:r>
          <a:endParaRPr lang="en-US" altLang="ko-KR" b="1" dirty="0"/>
        </a:p>
      </dgm:t>
    </dgm:pt>
    <dgm:pt modelId="{CA9A80A4-0162-41DB-9D28-0509C7651378}" type="parTrans" cxnId="{593C0C8D-A52D-4278-A5AD-EFE6B7BA4AC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5EE661B3-FB36-4C06-A138-FEF26306DAB7}" type="sibTrans" cxnId="{593C0C8D-A52D-4278-A5AD-EFE6B7BA4AC0}">
      <dgm:prSet/>
      <dgm:spPr/>
      <dgm:t>
        <a:bodyPr/>
        <a:lstStyle/>
        <a:p>
          <a:pPr latinLnBrk="1"/>
          <a:endParaRPr lang="ko-KR" altLang="en-US"/>
        </a:p>
      </dgm:t>
    </dgm:pt>
    <dgm:pt modelId="{81968255-6321-4EA5-A30D-27C6836B74A2}">
      <dgm:prSet/>
      <dgm:spPr/>
      <dgm:t>
        <a:bodyPr/>
        <a:lstStyle/>
        <a:p>
          <a:pPr latinLnBrk="1"/>
          <a:r>
            <a:rPr lang="ko-KR" altLang="en-US" b="1" dirty="0"/>
            <a:t>회원가입</a:t>
          </a:r>
          <a:endParaRPr lang="en-US" altLang="ko-KR" b="1" dirty="0"/>
        </a:p>
      </dgm:t>
    </dgm:pt>
    <dgm:pt modelId="{B1448CFE-6769-40AA-AB50-95A74549DD27}" type="parTrans" cxnId="{393611CD-12F1-4F17-B285-02923CCEA50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8FE359E5-5C3D-4FFA-A628-80AA32D32552}" type="sibTrans" cxnId="{393611CD-12F1-4F17-B285-02923CCEA508}">
      <dgm:prSet/>
      <dgm:spPr/>
      <dgm:t>
        <a:bodyPr/>
        <a:lstStyle/>
        <a:p>
          <a:pPr latinLnBrk="1"/>
          <a:endParaRPr lang="ko-KR" altLang="en-US"/>
        </a:p>
      </dgm:t>
    </dgm:pt>
    <dgm:pt modelId="{3C4157DC-5EF4-49A0-9067-D4AD3A1FCFF1}">
      <dgm:prSet/>
      <dgm:spPr/>
      <dgm:t>
        <a:bodyPr/>
        <a:lstStyle/>
        <a:p>
          <a:pPr latinLnBrk="1"/>
          <a:r>
            <a:rPr lang="ko-KR" altLang="en-US" b="1" dirty="0"/>
            <a:t>과목 등록</a:t>
          </a:r>
        </a:p>
      </dgm:t>
    </dgm:pt>
    <dgm:pt modelId="{DDF552BE-D2AA-4FB6-AC60-544F8B57010B}" type="parTrans" cxnId="{73EECB06-2C08-44AB-A941-2418DE95954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6127DA2-453B-43B9-9C17-160F4C18558F}" type="sibTrans" cxnId="{73EECB06-2C08-44AB-A941-2418DE959548}">
      <dgm:prSet/>
      <dgm:spPr/>
      <dgm:t>
        <a:bodyPr/>
        <a:lstStyle/>
        <a:p>
          <a:pPr latinLnBrk="1"/>
          <a:endParaRPr lang="ko-KR" altLang="en-US"/>
        </a:p>
      </dgm:t>
    </dgm:pt>
    <dgm:pt modelId="{53D03170-7587-4E89-817B-938142D8012D}">
      <dgm:prSet/>
      <dgm:spPr/>
      <dgm:t>
        <a:bodyPr/>
        <a:lstStyle/>
        <a:p>
          <a:pPr latinLnBrk="1"/>
          <a:r>
            <a:rPr lang="ko-KR" altLang="en-US" b="1" dirty="0"/>
            <a:t>나의 과목 확인</a:t>
          </a:r>
        </a:p>
      </dgm:t>
    </dgm:pt>
    <dgm:pt modelId="{1C0E0E84-60C7-4449-A40E-030EA78B2CF0}" type="parTrans" cxnId="{E34A697D-00DE-4CBA-94FF-F618DC49B0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AA4EC638-6E5F-4CE7-AB0A-B42475AFABFF}" type="sibTrans" cxnId="{E34A697D-00DE-4CBA-94FF-F618DC49B0C6}">
      <dgm:prSet/>
      <dgm:spPr/>
      <dgm:t>
        <a:bodyPr/>
        <a:lstStyle/>
        <a:p>
          <a:pPr latinLnBrk="1"/>
          <a:endParaRPr lang="ko-KR" altLang="en-US"/>
        </a:p>
      </dgm:t>
    </dgm:pt>
    <dgm:pt modelId="{792FAD0D-0FF1-471B-8DB0-E7B5AE13658D}">
      <dgm:prSet/>
      <dgm:spPr/>
      <dgm:t>
        <a:bodyPr/>
        <a:lstStyle/>
        <a:p>
          <a:pPr latinLnBrk="1"/>
          <a:r>
            <a:rPr lang="en-US" altLang="ko-KR" b="1" dirty="0"/>
            <a:t>To do list </a:t>
          </a:r>
          <a:r>
            <a:rPr lang="ko-KR" altLang="en-US" b="1" dirty="0"/>
            <a:t>표시</a:t>
          </a:r>
        </a:p>
      </dgm:t>
    </dgm:pt>
    <dgm:pt modelId="{39C6DD2F-D02A-4820-BE5C-5D37C0C41B30}" type="parTrans" cxnId="{6849FF0C-BA4A-4AAD-AC2D-73AFDD08DA7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46761944-5FE2-4578-8F72-14E52BC8A1C2}" type="sibTrans" cxnId="{6849FF0C-BA4A-4AAD-AC2D-73AFDD08DA71}">
      <dgm:prSet/>
      <dgm:spPr/>
      <dgm:t>
        <a:bodyPr/>
        <a:lstStyle/>
        <a:p>
          <a:pPr latinLnBrk="1"/>
          <a:endParaRPr lang="ko-KR" altLang="en-US"/>
        </a:p>
      </dgm:t>
    </dgm:pt>
    <dgm:pt modelId="{EDE86FD8-BF51-4177-93AF-76D748457460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추가</a:t>
          </a:r>
          <a:endParaRPr lang="ko-KR" altLang="en-US" b="1" dirty="0"/>
        </a:p>
      </dgm:t>
    </dgm:pt>
    <dgm:pt modelId="{B4209E06-B585-46BD-B229-6233BF4FFB5A}" type="parTrans" cxnId="{ACF2C81B-3C51-48A2-9E2A-F62CF689BA9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7372AA6B-B9AF-473D-9477-18202F8F3D9F}" type="sibTrans" cxnId="{ACF2C81B-3C51-48A2-9E2A-F62CF689BA98}">
      <dgm:prSet/>
      <dgm:spPr/>
      <dgm:t>
        <a:bodyPr/>
        <a:lstStyle/>
        <a:p>
          <a:pPr latinLnBrk="1"/>
          <a:endParaRPr lang="ko-KR" altLang="en-US"/>
        </a:p>
      </dgm:t>
    </dgm:pt>
    <dgm:pt modelId="{D469F79E-A872-4C92-8C8B-2019DB76CEE6}">
      <dgm:prSet/>
      <dgm:spPr/>
      <dgm:t>
        <a:bodyPr/>
        <a:lstStyle/>
        <a:p>
          <a:pPr latinLnBrk="1"/>
          <a:r>
            <a:rPr lang="en-US" altLang="ko-KR" b="1" dirty="0"/>
            <a:t>To do list </a:t>
          </a:r>
          <a:r>
            <a:rPr lang="ko-KR" altLang="en-US" b="1" dirty="0"/>
            <a:t>삭제</a:t>
          </a:r>
          <a:endParaRPr lang="en-US" altLang="ko-KR" b="1" dirty="0"/>
        </a:p>
      </dgm:t>
    </dgm:pt>
    <dgm:pt modelId="{9F96E911-946F-4E3C-9069-07DDC2F75317}" type="parTrans" cxnId="{7A38FCBC-AB29-464B-9DB8-3635EF07EF5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CBFAE4F7-79A6-4CC6-95F6-20F68FC883A9}" type="sibTrans" cxnId="{7A38FCBC-AB29-464B-9DB8-3635EF07EF5F}">
      <dgm:prSet/>
      <dgm:spPr/>
      <dgm:t>
        <a:bodyPr/>
        <a:lstStyle/>
        <a:p>
          <a:pPr latinLnBrk="1"/>
          <a:endParaRPr lang="ko-KR" altLang="en-US"/>
        </a:p>
      </dgm:t>
    </dgm:pt>
    <dgm:pt modelId="{B91B4FAF-FC87-4CD7-A2E1-1A87B509C793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정렬</a:t>
          </a:r>
          <a:endParaRPr lang="ko-KR" altLang="en-US" b="1" dirty="0"/>
        </a:p>
      </dgm:t>
    </dgm:pt>
    <dgm:pt modelId="{6F6DA66E-F975-4268-A8C7-DB2879C99FDB}" type="parTrans" cxnId="{18BE84EC-0C8C-46BE-9758-8024FDA6DCF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C36D8DB1-FB5A-4960-BE27-0E14C1A7CB32}" type="sibTrans" cxnId="{18BE84EC-0C8C-46BE-9758-8024FDA6DCFE}">
      <dgm:prSet/>
      <dgm:spPr/>
      <dgm:t>
        <a:bodyPr/>
        <a:lstStyle/>
        <a:p>
          <a:pPr latinLnBrk="1"/>
          <a:endParaRPr lang="ko-KR" altLang="en-US"/>
        </a:p>
      </dgm:t>
    </dgm:pt>
    <dgm:pt modelId="{3E507F97-D0CD-4193-A606-BDC8A5E42A21}">
      <dgm:prSet/>
      <dgm:spPr/>
      <dgm:t>
        <a:bodyPr/>
        <a:lstStyle/>
        <a:p>
          <a:pPr latinLnBrk="1"/>
          <a:r>
            <a:rPr lang="en-US" altLang="ko-KR" b="1" dirty="0"/>
            <a:t>To do list  </a:t>
          </a:r>
          <a:r>
            <a:rPr lang="ko-KR" altLang="en-US" b="1" dirty="0"/>
            <a:t>변경</a:t>
          </a:r>
          <a:endParaRPr lang="ko-KR" altLang="en-US" b="1" dirty="0"/>
        </a:p>
      </dgm:t>
    </dgm:pt>
    <dgm:pt modelId="{C532368E-0AAA-4E52-8F23-C45F4956180C}" type="parTrans" cxnId="{9E5A0F84-4662-4CB9-BCFB-ED4BC07468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391F8E7D-B2E9-4A43-A820-3D70438A6DA2}" type="sibTrans" cxnId="{9E5A0F84-4662-4CB9-BCFB-ED4BC0746810}">
      <dgm:prSet/>
      <dgm:spPr/>
      <dgm:t>
        <a:bodyPr/>
        <a:lstStyle/>
        <a:p>
          <a:pPr latinLnBrk="1"/>
          <a:endParaRPr lang="ko-KR" altLang="en-US"/>
        </a:p>
      </dgm:t>
    </dgm:pt>
    <dgm:pt modelId="{0724033E-C3B3-4DC9-B25B-E3DEF88471C0}">
      <dgm:prSet/>
      <dgm:spPr/>
      <dgm:t>
        <a:bodyPr/>
        <a:lstStyle/>
        <a:p>
          <a:pPr latinLnBrk="1"/>
          <a:r>
            <a:rPr lang="ko-KR" altLang="en-US" b="1" dirty="0"/>
            <a:t>과목 명 </a:t>
          </a:r>
          <a:r>
            <a:rPr lang="ko-KR" altLang="en-US" b="1" dirty="0" err="1"/>
            <a:t>별정렬</a:t>
          </a:r>
          <a:endParaRPr lang="ko-KR" altLang="en-US" b="1" dirty="0"/>
        </a:p>
      </dgm:t>
    </dgm:pt>
    <dgm:pt modelId="{74FDA932-86B1-45A4-9A87-B4159FF62442}" type="parTrans" cxnId="{4442AB0E-1683-483D-A15C-132C08D24C2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55C12E35-2AA0-46B0-BC15-0A4419B10EAE}" type="sibTrans" cxnId="{4442AB0E-1683-483D-A15C-132C08D24C20}">
      <dgm:prSet/>
      <dgm:spPr/>
      <dgm:t>
        <a:bodyPr/>
        <a:lstStyle/>
        <a:p>
          <a:pPr latinLnBrk="1"/>
          <a:endParaRPr lang="ko-KR" altLang="en-US"/>
        </a:p>
      </dgm:t>
    </dgm:pt>
    <dgm:pt modelId="{567BC7D5-8218-4AD2-8C8C-8885A7CA7F44}">
      <dgm:prSet/>
      <dgm:spPr/>
      <dgm:t>
        <a:bodyPr/>
        <a:lstStyle/>
        <a:p>
          <a:pPr latinLnBrk="1"/>
          <a:r>
            <a:rPr lang="ko-KR" altLang="en-US" b="1" dirty="0"/>
            <a:t>마감 기한 별 정렬</a:t>
          </a:r>
        </a:p>
      </dgm:t>
    </dgm:pt>
    <dgm:pt modelId="{99106C11-46B7-4A76-8456-CD8EC68BA1A0}" type="parTrans" cxnId="{41DCFB40-1EBC-4843-B287-53B552248E9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1C6E8F07-A4F2-49BF-B6AA-8DE0CA2BD865}" type="sibTrans" cxnId="{41DCFB40-1EBC-4843-B287-53B552248E9B}">
      <dgm:prSet/>
      <dgm:spPr/>
      <dgm:t>
        <a:bodyPr/>
        <a:lstStyle/>
        <a:p>
          <a:pPr latinLnBrk="1"/>
          <a:endParaRPr lang="ko-KR" altLang="en-US"/>
        </a:p>
      </dgm:t>
    </dgm:pt>
    <dgm:pt modelId="{26FDBC4E-1B86-4F35-A922-D8D4ADA90812}">
      <dgm:prSet/>
      <dgm:spPr/>
      <dgm:t>
        <a:bodyPr/>
        <a:lstStyle/>
        <a:p>
          <a:pPr latinLnBrk="1"/>
          <a:r>
            <a:rPr lang="ko-KR" altLang="en-US" b="1" dirty="0"/>
            <a:t>비밀번호 찾기</a:t>
          </a:r>
        </a:p>
      </dgm:t>
    </dgm:pt>
    <dgm:pt modelId="{87D712F0-0706-4A40-A17C-D951EDCA9978}" type="sibTrans" cxnId="{5E53F7F3-A490-48A5-9305-A731ACD1DE4A}">
      <dgm:prSet/>
      <dgm:spPr/>
      <dgm:t>
        <a:bodyPr/>
        <a:lstStyle/>
        <a:p>
          <a:pPr latinLnBrk="1"/>
          <a:endParaRPr lang="ko-KR" altLang="en-US"/>
        </a:p>
      </dgm:t>
    </dgm:pt>
    <dgm:pt modelId="{FF88DC26-5365-4B77-8BD4-16930BC5CC30}" type="parTrans" cxnId="{5E53F7F3-A490-48A5-9305-A731ACD1DE4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89D9831-E6BB-46CD-B68A-7B8EFC00F785}">
      <dgm:prSet/>
      <dgm:spPr/>
      <dgm:t>
        <a:bodyPr/>
        <a:lstStyle/>
        <a:p>
          <a:pPr latinLnBrk="1"/>
          <a:r>
            <a:rPr lang="ko-KR" altLang="en-US" b="1" dirty="0"/>
            <a:t>실제 마감일 별 정렬</a:t>
          </a:r>
        </a:p>
      </dgm:t>
    </dgm:pt>
    <dgm:pt modelId="{2A4854CE-951E-401F-8163-561FDC2F2FD0}" type="parTrans" cxnId="{B8B507A7-4490-409D-B060-11DD26AB9A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A17FBC08-C1B5-4600-8311-EBF3CEA49EC2}" type="sibTrans" cxnId="{B8B507A7-4490-409D-B060-11DD26AB9ACE}">
      <dgm:prSet/>
      <dgm:spPr/>
      <dgm:t>
        <a:bodyPr/>
        <a:lstStyle/>
        <a:p>
          <a:pPr latinLnBrk="1"/>
          <a:endParaRPr lang="ko-KR" altLang="en-US"/>
        </a:p>
      </dgm:t>
    </dgm:pt>
    <dgm:pt modelId="{D7B4C649-801F-4E60-8BA3-54DB4B3B0040}">
      <dgm:prSet/>
      <dgm:spPr/>
      <dgm:t>
        <a:bodyPr/>
        <a:lstStyle/>
        <a:p>
          <a:pPr latinLnBrk="1"/>
          <a:r>
            <a:rPr lang="ko-KR" altLang="en-US" b="1" dirty="0"/>
            <a:t>완료 여부 별 정렬</a:t>
          </a:r>
        </a:p>
      </dgm:t>
    </dgm:pt>
    <dgm:pt modelId="{D8E1DEE7-BEE0-487D-9C1E-FE314398D9F8}" type="parTrans" cxnId="{FAAAC5BE-F484-49D6-A305-D0F8EAEF2AE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03550FF7-09B9-49B8-9FCD-C96194E25408}" type="sibTrans" cxnId="{FAAAC5BE-F484-49D6-A305-D0F8EAEF2AEA}">
      <dgm:prSet/>
      <dgm:spPr/>
      <dgm:t>
        <a:bodyPr/>
        <a:lstStyle/>
        <a:p>
          <a:pPr latinLnBrk="1"/>
          <a:endParaRPr lang="ko-KR" altLang="en-US"/>
        </a:p>
      </dgm:t>
    </dgm:pt>
    <dgm:pt modelId="{9C96C4B9-BD7A-4D57-8132-5E2CAC25E23F}">
      <dgm:prSet/>
      <dgm:spPr/>
      <dgm:t>
        <a:bodyPr/>
        <a:lstStyle/>
        <a:p>
          <a:pPr latinLnBrk="1"/>
          <a:r>
            <a:rPr lang="ko-KR" altLang="en-US" b="1" dirty="0"/>
            <a:t>중요 여부 별 정렬</a:t>
          </a:r>
        </a:p>
      </dgm:t>
    </dgm:pt>
    <dgm:pt modelId="{85BADAC6-71D1-4373-83CE-B95CD64B84E5}" type="parTrans" cxnId="{CE859984-9D2C-4678-91AC-2CC122A62EF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8CCA3A91-35BB-4D06-B6D9-96C5C8F7728B}" type="sibTrans" cxnId="{CE859984-9D2C-4678-91AC-2CC122A62EF0}">
      <dgm:prSet/>
      <dgm:spPr/>
      <dgm:t>
        <a:bodyPr/>
        <a:lstStyle/>
        <a:p>
          <a:pPr latinLnBrk="1"/>
          <a:endParaRPr lang="ko-KR" altLang="en-US"/>
        </a:p>
      </dgm:t>
    </dgm:pt>
    <dgm:pt modelId="{50AE8A42-5D51-49BA-BB95-AA56A5242947}">
      <dgm:prSet/>
      <dgm:spPr/>
      <dgm:t>
        <a:bodyPr/>
        <a:lstStyle/>
        <a:p>
          <a:pPr latinLnBrk="1"/>
          <a:r>
            <a:rPr lang="ko-KR" altLang="en-US" b="1" dirty="0"/>
            <a:t>과목 표시</a:t>
          </a:r>
        </a:p>
      </dgm:t>
    </dgm:pt>
    <dgm:pt modelId="{B3B6735D-71CF-4DA0-889F-DC0857807E60}" type="parTrans" cxnId="{E93DA1B0-9006-40E8-8685-47D7E6BCEC8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D6D73A02-3865-4CD9-B62C-94211D9AB993}" type="sibTrans" cxnId="{E93DA1B0-9006-40E8-8685-47D7E6BCEC87}">
      <dgm:prSet/>
      <dgm:spPr/>
      <dgm:t>
        <a:bodyPr/>
        <a:lstStyle/>
        <a:p>
          <a:pPr latinLnBrk="1"/>
          <a:endParaRPr lang="ko-KR" altLang="en-US"/>
        </a:p>
      </dgm:t>
    </dgm:pt>
    <dgm:pt modelId="{3AECE2CA-3F2D-49ED-8152-4DEFE0C1BB6E}">
      <dgm:prSet/>
      <dgm:spPr/>
      <dgm:t>
        <a:bodyPr/>
        <a:lstStyle/>
        <a:p>
          <a:pPr latinLnBrk="1"/>
          <a:r>
            <a:rPr lang="ko-KR" altLang="en-US" b="1" dirty="0"/>
            <a:t>총 학점 표시</a:t>
          </a:r>
        </a:p>
      </dgm:t>
    </dgm:pt>
    <dgm:pt modelId="{17EC7D29-6CD4-42DA-BBC2-4675F9AA92DC}" type="parTrans" cxnId="{FB8F458C-1427-4FFB-934D-AAD57E09C69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b="1"/>
        </a:p>
      </dgm:t>
    </dgm:pt>
    <dgm:pt modelId="{063E30D4-E58C-4FC6-B250-726DEFEDDCF6}" type="sibTrans" cxnId="{FB8F458C-1427-4FFB-934D-AAD57E09C690}">
      <dgm:prSet/>
      <dgm:spPr/>
      <dgm:t>
        <a:bodyPr/>
        <a:lstStyle/>
        <a:p>
          <a:pPr latinLnBrk="1"/>
          <a:endParaRPr lang="ko-KR" altLang="en-US"/>
        </a:p>
      </dgm:t>
    </dgm:pt>
    <dgm:pt modelId="{A24D70AC-070C-4040-9C91-DFB0EF084D2E}" type="pres">
      <dgm:prSet presAssocID="{F48E90FD-9154-4FC4-9D42-1B4B14AD3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6945A0-9466-473C-BB74-EFA220D8700D}" type="pres">
      <dgm:prSet presAssocID="{B6EF774E-6A92-4A44-BC17-C2BAACC6DC83}" presName="hierRoot1" presStyleCnt="0">
        <dgm:presLayoutVars>
          <dgm:hierBranch val="init"/>
        </dgm:presLayoutVars>
      </dgm:prSet>
      <dgm:spPr/>
    </dgm:pt>
    <dgm:pt modelId="{F91B4F49-7B33-4432-842B-EA0D82D098E7}" type="pres">
      <dgm:prSet presAssocID="{B6EF774E-6A92-4A44-BC17-C2BAACC6DC83}" presName="rootComposite1" presStyleCnt="0"/>
      <dgm:spPr/>
    </dgm:pt>
    <dgm:pt modelId="{680A8FEA-3F01-4BD2-958E-6231B960242C}" type="pres">
      <dgm:prSet presAssocID="{B6EF774E-6A92-4A44-BC17-C2BAACC6DC83}" presName="rootText1" presStyleLbl="node0" presStyleIdx="0" presStyleCnt="1">
        <dgm:presLayoutVars>
          <dgm:chPref val="3"/>
        </dgm:presLayoutVars>
      </dgm:prSet>
      <dgm:spPr/>
    </dgm:pt>
    <dgm:pt modelId="{AF3803FD-BF13-4621-BB6B-A68542ED6A71}" type="pres">
      <dgm:prSet presAssocID="{B6EF774E-6A92-4A44-BC17-C2BAACC6DC83}" presName="rootConnector1" presStyleLbl="node1" presStyleIdx="0" presStyleCnt="0"/>
      <dgm:spPr/>
    </dgm:pt>
    <dgm:pt modelId="{2B1128CA-0AE8-44DD-9C6B-4A6A77104213}" type="pres">
      <dgm:prSet presAssocID="{B6EF774E-6A92-4A44-BC17-C2BAACC6DC83}" presName="hierChild2" presStyleCnt="0"/>
      <dgm:spPr/>
    </dgm:pt>
    <dgm:pt modelId="{C63BBE79-BE87-499D-9935-405BB056F668}" type="pres">
      <dgm:prSet presAssocID="{1FE54E37-DD95-4DAF-B815-99E980EE42AA}" presName="Name37" presStyleLbl="parChTrans1D2" presStyleIdx="0" presStyleCnt="2"/>
      <dgm:spPr/>
    </dgm:pt>
    <dgm:pt modelId="{064797CF-84F6-4FC6-84E6-3472D21A0F60}" type="pres">
      <dgm:prSet presAssocID="{9E7D5F76-1560-40CB-8697-C18BE4CE9F01}" presName="hierRoot2" presStyleCnt="0">
        <dgm:presLayoutVars>
          <dgm:hierBranch val="init"/>
        </dgm:presLayoutVars>
      </dgm:prSet>
      <dgm:spPr/>
    </dgm:pt>
    <dgm:pt modelId="{7314AEDC-C138-417C-B5C9-AEDF904F86F1}" type="pres">
      <dgm:prSet presAssocID="{9E7D5F76-1560-40CB-8697-C18BE4CE9F01}" presName="rootComposite" presStyleCnt="0"/>
      <dgm:spPr/>
    </dgm:pt>
    <dgm:pt modelId="{E1A995C2-ACCA-4CFF-A03F-10F3541B0E02}" type="pres">
      <dgm:prSet presAssocID="{9E7D5F76-1560-40CB-8697-C18BE4CE9F01}" presName="rootText" presStyleLbl="node2" presStyleIdx="0" presStyleCnt="2" custScaleX="124483">
        <dgm:presLayoutVars>
          <dgm:chPref val="3"/>
        </dgm:presLayoutVars>
      </dgm:prSet>
      <dgm:spPr/>
    </dgm:pt>
    <dgm:pt modelId="{1B1058F1-73C2-42D1-978D-ADAC875E3A32}" type="pres">
      <dgm:prSet presAssocID="{9E7D5F76-1560-40CB-8697-C18BE4CE9F01}" presName="rootConnector" presStyleLbl="node2" presStyleIdx="0" presStyleCnt="2"/>
      <dgm:spPr/>
    </dgm:pt>
    <dgm:pt modelId="{8409C64B-8081-4C57-9D74-9E249E5BEB05}" type="pres">
      <dgm:prSet presAssocID="{9E7D5F76-1560-40CB-8697-C18BE4CE9F01}" presName="hierChild4" presStyleCnt="0"/>
      <dgm:spPr/>
    </dgm:pt>
    <dgm:pt modelId="{DAE4B70A-E9C2-4D1B-9B69-12BB6C984B5F}" type="pres">
      <dgm:prSet presAssocID="{CA9A80A4-0162-41DB-9D28-0509C7651378}" presName="Name37" presStyleLbl="parChTrans1D3" presStyleIdx="0" presStyleCnt="10"/>
      <dgm:spPr/>
    </dgm:pt>
    <dgm:pt modelId="{E954BD12-AFA2-4C3D-A6FF-BBC8D01B745D}" type="pres">
      <dgm:prSet presAssocID="{1497B0FB-7566-4418-A2C7-F63ADD5E9556}" presName="hierRoot2" presStyleCnt="0">
        <dgm:presLayoutVars>
          <dgm:hierBranch val="init"/>
        </dgm:presLayoutVars>
      </dgm:prSet>
      <dgm:spPr/>
    </dgm:pt>
    <dgm:pt modelId="{8C9D0550-FAA4-4CD5-92F4-1E43CF2BE158}" type="pres">
      <dgm:prSet presAssocID="{1497B0FB-7566-4418-A2C7-F63ADD5E9556}" presName="rootComposite" presStyleCnt="0"/>
      <dgm:spPr/>
    </dgm:pt>
    <dgm:pt modelId="{190137C8-DBB6-46B0-8E6F-6FCFB63BE11C}" type="pres">
      <dgm:prSet presAssocID="{1497B0FB-7566-4418-A2C7-F63ADD5E9556}" presName="rootText" presStyleLbl="node3" presStyleIdx="0" presStyleCnt="10">
        <dgm:presLayoutVars>
          <dgm:chPref val="3"/>
        </dgm:presLayoutVars>
      </dgm:prSet>
      <dgm:spPr/>
    </dgm:pt>
    <dgm:pt modelId="{2F0AF8F4-0454-4FA0-A461-993C892D3F06}" type="pres">
      <dgm:prSet presAssocID="{1497B0FB-7566-4418-A2C7-F63ADD5E9556}" presName="rootConnector" presStyleLbl="node3" presStyleIdx="0" presStyleCnt="10"/>
      <dgm:spPr/>
    </dgm:pt>
    <dgm:pt modelId="{2AD74F93-8E13-4412-B386-E9E9C60E3B53}" type="pres">
      <dgm:prSet presAssocID="{1497B0FB-7566-4418-A2C7-F63ADD5E9556}" presName="hierChild4" presStyleCnt="0"/>
      <dgm:spPr/>
    </dgm:pt>
    <dgm:pt modelId="{57B61757-D48C-4D1C-86E1-5420BCA1B05F}" type="pres">
      <dgm:prSet presAssocID="{1497B0FB-7566-4418-A2C7-F63ADD5E9556}" presName="hierChild5" presStyleCnt="0"/>
      <dgm:spPr/>
    </dgm:pt>
    <dgm:pt modelId="{E8C53DE0-AD4B-47DC-8ED8-09216DA2233B}" type="pres">
      <dgm:prSet presAssocID="{B1448CFE-6769-40AA-AB50-95A74549DD27}" presName="Name37" presStyleLbl="parChTrans1D3" presStyleIdx="1" presStyleCnt="10"/>
      <dgm:spPr/>
    </dgm:pt>
    <dgm:pt modelId="{AF9C5B94-2FE7-4788-841C-8D2972D65B2C}" type="pres">
      <dgm:prSet presAssocID="{81968255-6321-4EA5-A30D-27C6836B74A2}" presName="hierRoot2" presStyleCnt="0">
        <dgm:presLayoutVars>
          <dgm:hierBranch val="init"/>
        </dgm:presLayoutVars>
      </dgm:prSet>
      <dgm:spPr/>
    </dgm:pt>
    <dgm:pt modelId="{462C2C8E-DCD7-4469-9A1A-2DD620A23299}" type="pres">
      <dgm:prSet presAssocID="{81968255-6321-4EA5-A30D-27C6836B74A2}" presName="rootComposite" presStyleCnt="0"/>
      <dgm:spPr/>
    </dgm:pt>
    <dgm:pt modelId="{9E4D104A-D100-49F2-8072-78CC5407381F}" type="pres">
      <dgm:prSet presAssocID="{81968255-6321-4EA5-A30D-27C6836B74A2}" presName="rootText" presStyleLbl="node3" presStyleIdx="1" presStyleCnt="10">
        <dgm:presLayoutVars>
          <dgm:chPref val="3"/>
        </dgm:presLayoutVars>
      </dgm:prSet>
      <dgm:spPr/>
    </dgm:pt>
    <dgm:pt modelId="{2C7CEC36-2030-4FD8-9FF3-9814EA899AC4}" type="pres">
      <dgm:prSet presAssocID="{81968255-6321-4EA5-A30D-27C6836B74A2}" presName="rootConnector" presStyleLbl="node3" presStyleIdx="1" presStyleCnt="10"/>
      <dgm:spPr/>
    </dgm:pt>
    <dgm:pt modelId="{61685035-5B03-4E78-B84D-0B9E3CA765B9}" type="pres">
      <dgm:prSet presAssocID="{81968255-6321-4EA5-A30D-27C6836B74A2}" presName="hierChild4" presStyleCnt="0"/>
      <dgm:spPr/>
    </dgm:pt>
    <dgm:pt modelId="{33CA93EC-FC36-49FE-976A-E7F8C22FBABE}" type="pres">
      <dgm:prSet presAssocID="{81968255-6321-4EA5-A30D-27C6836B74A2}" presName="hierChild5" presStyleCnt="0"/>
      <dgm:spPr/>
    </dgm:pt>
    <dgm:pt modelId="{0545CB55-DDBD-4351-B4EB-E56C6692ABA3}" type="pres">
      <dgm:prSet presAssocID="{FF88DC26-5365-4B77-8BD4-16930BC5CC30}" presName="Name37" presStyleLbl="parChTrans1D3" presStyleIdx="2" presStyleCnt="10"/>
      <dgm:spPr/>
    </dgm:pt>
    <dgm:pt modelId="{EA26B431-AE0D-4A64-8992-7626DBC472BD}" type="pres">
      <dgm:prSet presAssocID="{26FDBC4E-1B86-4F35-A922-D8D4ADA90812}" presName="hierRoot2" presStyleCnt="0">
        <dgm:presLayoutVars>
          <dgm:hierBranch val="init"/>
        </dgm:presLayoutVars>
      </dgm:prSet>
      <dgm:spPr/>
    </dgm:pt>
    <dgm:pt modelId="{04E18497-3C94-4D10-A274-4A5D5AB1C1C5}" type="pres">
      <dgm:prSet presAssocID="{26FDBC4E-1B86-4F35-A922-D8D4ADA90812}" presName="rootComposite" presStyleCnt="0"/>
      <dgm:spPr/>
    </dgm:pt>
    <dgm:pt modelId="{EE6A02C4-04EF-4126-B79A-5AA5A218095C}" type="pres">
      <dgm:prSet presAssocID="{26FDBC4E-1B86-4F35-A922-D8D4ADA90812}" presName="rootText" presStyleLbl="node3" presStyleIdx="2" presStyleCnt="10">
        <dgm:presLayoutVars>
          <dgm:chPref val="3"/>
        </dgm:presLayoutVars>
      </dgm:prSet>
      <dgm:spPr/>
    </dgm:pt>
    <dgm:pt modelId="{E4A41549-6258-4778-ABEC-B95117B8DC4B}" type="pres">
      <dgm:prSet presAssocID="{26FDBC4E-1B86-4F35-A922-D8D4ADA90812}" presName="rootConnector" presStyleLbl="node3" presStyleIdx="2" presStyleCnt="10"/>
      <dgm:spPr/>
    </dgm:pt>
    <dgm:pt modelId="{38D90002-C5E5-47EA-BA5A-8F579B245695}" type="pres">
      <dgm:prSet presAssocID="{26FDBC4E-1B86-4F35-A922-D8D4ADA90812}" presName="hierChild4" presStyleCnt="0"/>
      <dgm:spPr/>
    </dgm:pt>
    <dgm:pt modelId="{EB968164-6CED-428E-B127-ACC97663DD21}" type="pres">
      <dgm:prSet presAssocID="{26FDBC4E-1B86-4F35-A922-D8D4ADA90812}" presName="hierChild5" presStyleCnt="0"/>
      <dgm:spPr/>
    </dgm:pt>
    <dgm:pt modelId="{8ABAD878-471A-4B2D-A3DC-EF3916530CD4}" type="pres">
      <dgm:prSet presAssocID="{9E7D5F76-1560-40CB-8697-C18BE4CE9F01}" presName="hierChild5" presStyleCnt="0"/>
      <dgm:spPr/>
    </dgm:pt>
    <dgm:pt modelId="{823801E8-075F-4139-85E3-AF466DC3B07D}" type="pres">
      <dgm:prSet presAssocID="{0FFDA308-C25D-4253-98E9-820FC888E3AF}" presName="Name37" presStyleLbl="parChTrans1D2" presStyleIdx="1" presStyleCnt="2"/>
      <dgm:spPr/>
    </dgm:pt>
    <dgm:pt modelId="{CE0BDB24-8474-420B-BBEB-6D9E99298F53}" type="pres">
      <dgm:prSet presAssocID="{229800E0-F6FF-4F45-94ED-71AD714247EA}" presName="hierRoot2" presStyleCnt="0">
        <dgm:presLayoutVars>
          <dgm:hierBranch val="init"/>
        </dgm:presLayoutVars>
      </dgm:prSet>
      <dgm:spPr/>
    </dgm:pt>
    <dgm:pt modelId="{44E35EE9-05F6-4476-86B1-624324FE741A}" type="pres">
      <dgm:prSet presAssocID="{229800E0-F6FF-4F45-94ED-71AD714247EA}" presName="rootComposite" presStyleCnt="0"/>
      <dgm:spPr/>
    </dgm:pt>
    <dgm:pt modelId="{B95A9A88-277A-4F45-90A5-E7DFFE691677}" type="pres">
      <dgm:prSet presAssocID="{229800E0-F6FF-4F45-94ED-71AD714247EA}" presName="rootText" presStyleLbl="node2" presStyleIdx="1" presStyleCnt="2">
        <dgm:presLayoutVars>
          <dgm:chPref val="3"/>
        </dgm:presLayoutVars>
      </dgm:prSet>
      <dgm:spPr/>
    </dgm:pt>
    <dgm:pt modelId="{F657A606-317D-4F8B-8865-23FF420A0C73}" type="pres">
      <dgm:prSet presAssocID="{229800E0-F6FF-4F45-94ED-71AD714247EA}" presName="rootConnector" presStyleLbl="node2" presStyleIdx="1" presStyleCnt="2"/>
      <dgm:spPr/>
    </dgm:pt>
    <dgm:pt modelId="{EB76A29A-9647-4897-B585-165BA80D1956}" type="pres">
      <dgm:prSet presAssocID="{229800E0-F6FF-4F45-94ED-71AD714247EA}" presName="hierChild4" presStyleCnt="0"/>
      <dgm:spPr/>
    </dgm:pt>
    <dgm:pt modelId="{A58F851F-C079-4690-8CE8-D8D2CBE1DD56}" type="pres">
      <dgm:prSet presAssocID="{DDF552BE-D2AA-4FB6-AC60-544F8B57010B}" presName="Name37" presStyleLbl="parChTrans1D3" presStyleIdx="3" presStyleCnt="10"/>
      <dgm:spPr/>
    </dgm:pt>
    <dgm:pt modelId="{BC76CFCB-CFD2-4FE4-9586-9FDD0F1B05EB}" type="pres">
      <dgm:prSet presAssocID="{3C4157DC-5EF4-49A0-9067-D4AD3A1FCFF1}" presName="hierRoot2" presStyleCnt="0">
        <dgm:presLayoutVars>
          <dgm:hierBranch val="init"/>
        </dgm:presLayoutVars>
      </dgm:prSet>
      <dgm:spPr/>
    </dgm:pt>
    <dgm:pt modelId="{14E48230-9FF4-49C7-AC25-B6424C700DC4}" type="pres">
      <dgm:prSet presAssocID="{3C4157DC-5EF4-49A0-9067-D4AD3A1FCFF1}" presName="rootComposite" presStyleCnt="0"/>
      <dgm:spPr/>
    </dgm:pt>
    <dgm:pt modelId="{1A61185F-8009-4C24-AEFD-E3C126A79DA0}" type="pres">
      <dgm:prSet presAssocID="{3C4157DC-5EF4-49A0-9067-D4AD3A1FCFF1}" presName="rootText" presStyleLbl="node3" presStyleIdx="3" presStyleCnt="10">
        <dgm:presLayoutVars>
          <dgm:chPref val="3"/>
        </dgm:presLayoutVars>
      </dgm:prSet>
      <dgm:spPr/>
    </dgm:pt>
    <dgm:pt modelId="{B5B260C9-502A-4030-A188-A48BB2B95751}" type="pres">
      <dgm:prSet presAssocID="{3C4157DC-5EF4-49A0-9067-D4AD3A1FCFF1}" presName="rootConnector" presStyleLbl="node3" presStyleIdx="3" presStyleCnt="10"/>
      <dgm:spPr/>
    </dgm:pt>
    <dgm:pt modelId="{1F411B72-44CF-4EEB-9599-E4E562E4354C}" type="pres">
      <dgm:prSet presAssocID="{3C4157DC-5EF4-49A0-9067-D4AD3A1FCFF1}" presName="hierChild4" presStyleCnt="0"/>
      <dgm:spPr/>
    </dgm:pt>
    <dgm:pt modelId="{8122D331-A935-4597-BB21-27D82ABA6BDD}" type="pres">
      <dgm:prSet presAssocID="{3C4157DC-5EF4-49A0-9067-D4AD3A1FCFF1}" presName="hierChild5" presStyleCnt="0"/>
      <dgm:spPr/>
    </dgm:pt>
    <dgm:pt modelId="{ECDE76FB-AE44-428C-9559-0BF51526BAFC}" type="pres">
      <dgm:prSet presAssocID="{1C0E0E84-60C7-4449-A40E-030EA78B2CF0}" presName="Name37" presStyleLbl="parChTrans1D3" presStyleIdx="4" presStyleCnt="10"/>
      <dgm:spPr/>
    </dgm:pt>
    <dgm:pt modelId="{68DC0DCB-1D8D-4D63-859B-2B00BA99AFEB}" type="pres">
      <dgm:prSet presAssocID="{53D03170-7587-4E89-817B-938142D8012D}" presName="hierRoot2" presStyleCnt="0">
        <dgm:presLayoutVars>
          <dgm:hierBranch val="init"/>
        </dgm:presLayoutVars>
      </dgm:prSet>
      <dgm:spPr/>
    </dgm:pt>
    <dgm:pt modelId="{E27D50D0-6F46-4D6A-A24D-1EF24B8E2597}" type="pres">
      <dgm:prSet presAssocID="{53D03170-7587-4E89-817B-938142D8012D}" presName="rootComposite" presStyleCnt="0"/>
      <dgm:spPr/>
    </dgm:pt>
    <dgm:pt modelId="{AC42B568-B5B5-473C-84F1-B9B43B944D90}" type="pres">
      <dgm:prSet presAssocID="{53D03170-7587-4E89-817B-938142D8012D}" presName="rootText" presStyleLbl="node3" presStyleIdx="4" presStyleCnt="10" custLinFactNeighborX="1855" custLinFactNeighborY="2182">
        <dgm:presLayoutVars>
          <dgm:chPref val="3"/>
        </dgm:presLayoutVars>
      </dgm:prSet>
      <dgm:spPr/>
    </dgm:pt>
    <dgm:pt modelId="{0185CD3E-CA21-4408-9650-C88ED267BBA7}" type="pres">
      <dgm:prSet presAssocID="{53D03170-7587-4E89-817B-938142D8012D}" presName="rootConnector" presStyleLbl="node3" presStyleIdx="4" presStyleCnt="10"/>
      <dgm:spPr/>
    </dgm:pt>
    <dgm:pt modelId="{9E07DEBB-4D00-47B6-825B-82FC84260B28}" type="pres">
      <dgm:prSet presAssocID="{53D03170-7587-4E89-817B-938142D8012D}" presName="hierChild4" presStyleCnt="0"/>
      <dgm:spPr/>
    </dgm:pt>
    <dgm:pt modelId="{02A18A4F-0464-46FF-B210-DEC9E5319CFF}" type="pres">
      <dgm:prSet presAssocID="{B3B6735D-71CF-4DA0-889F-DC0857807E60}" presName="Name37" presStyleLbl="parChTrans1D4" presStyleIdx="0" presStyleCnt="7"/>
      <dgm:spPr/>
    </dgm:pt>
    <dgm:pt modelId="{3322C64E-2077-4ED5-9A64-8BDEFE25772C}" type="pres">
      <dgm:prSet presAssocID="{50AE8A42-5D51-49BA-BB95-AA56A5242947}" presName="hierRoot2" presStyleCnt="0">
        <dgm:presLayoutVars>
          <dgm:hierBranch val="init"/>
        </dgm:presLayoutVars>
      </dgm:prSet>
      <dgm:spPr/>
    </dgm:pt>
    <dgm:pt modelId="{40A21CC7-56E0-46CF-8F4E-430BA33FD021}" type="pres">
      <dgm:prSet presAssocID="{50AE8A42-5D51-49BA-BB95-AA56A5242947}" presName="rootComposite" presStyleCnt="0"/>
      <dgm:spPr/>
    </dgm:pt>
    <dgm:pt modelId="{2C8954E8-275C-4B01-B350-8D33B8B2F20A}" type="pres">
      <dgm:prSet presAssocID="{50AE8A42-5D51-49BA-BB95-AA56A5242947}" presName="rootText" presStyleLbl="node4" presStyleIdx="0" presStyleCnt="7">
        <dgm:presLayoutVars>
          <dgm:chPref val="3"/>
        </dgm:presLayoutVars>
      </dgm:prSet>
      <dgm:spPr/>
    </dgm:pt>
    <dgm:pt modelId="{335EAE86-FFD2-44FF-BCB1-BAD50ABA248D}" type="pres">
      <dgm:prSet presAssocID="{50AE8A42-5D51-49BA-BB95-AA56A5242947}" presName="rootConnector" presStyleLbl="node4" presStyleIdx="0" presStyleCnt="7"/>
      <dgm:spPr/>
    </dgm:pt>
    <dgm:pt modelId="{40F150D1-D50E-4020-A902-0B8402CB72AC}" type="pres">
      <dgm:prSet presAssocID="{50AE8A42-5D51-49BA-BB95-AA56A5242947}" presName="hierChild4" presStyleCnt="0"/>
      <dgm:spPr/>
    </dgm:pt>
    <dgm:pt modelId="{4C78FAED-21AE-46B5-A74D-BAF31C42814E}" type="pres">
      <dgm:prSet presAssocID="{50AE8A42-5D51-49BA-BB95-AA56A5242947}" presName="hierChild5" presStyleCnt="0"/>
      <dgm:spPr/>
    </dgm:pt>
    <dgm:pt modelId="{7B643B29-C0EA-434B-9C1D-22C7231D9578}" type="pres">
      <dgm:prSet presAssocID="{17EC7D29-6CD4-42DA-BBC2-4675F9AA92DC}" presName="Name37" presStyleLbl="parChTrans1D4" presStyleIdx="1" presStyleCnt="7"/>
      <dgm:spPr/>
    </dgm:pt>
    <dgm:pt modelId="{76F10F6B-6BE7-46A1-B6C8-1AEEAAEC1172}" type="pres">
      <dgm:prSet presAssocID="{3AECE2CA-3F2D-49ED-8152-4DEFE0C1BB6E}" presName="hierRoot2" presStyleCnt="0">
        <dgm:presLayoutVars>
          <dgm:hierBranch val="init"/>
        </dgm:presLayoutVars>
      </dgm:prSet>
      <dgm:spPr/>
    </dgm:pt>
    <dgm:pt modelId="{A058627A-5808-4D6C-B587-D265E11B147F}" type="pres">
      <dgm:prSet presAssocID="{3AECE2CA-3F2D-49ED-8152-4DEFE0C1BB6E}" presName="rootComposite" presStyleCnt="0"/>
      <dgm:spPr/>
    </dgm:pt>
    <dgm:pt modelId="{3B066DE3-D1DE-4A71-BBCE-C1B0AA3B0D57}" type="pres">
      <dgm:prSet presAssocID="{3AECE2CA-3F2D-49ED-8152-4DEFE0C1BB6E}" presName="rootText" presStyleLbl="node4" presStyleIdx="1" presStyleCnt="7" custScaleX="119603">
        <dgm:presLayoutVars>
          <dgm:chPref val="3"/>
        </dgm:presLayoutVars>
      </dgm:prSet>
      <dgm:spPr/>
    </dgm:pt>
    <dgm:pt modelId="{066AC6F2-7973-4420-8E9C-B0DDEC717E8C}" type="pres">
      <dgm:prSet presAssocID="{3AECE2CA-3F2D-49ED-8152-4DEFE0C1BB6E}" presName="rootConnector" presStyleLbl="node4" presStyleIdx="1" presStyleCnt="7"/>
      <dgm:spPr/>
    </dgm:pt>
    <dgm:pt modelId="{05620418-5A46-4B2A-A51A-EFB7DD46AFE3}" type="pres">
      <dgm:prSet presAssocID="{3AECE2CA-3F2D-49ED-8152-4DEFE0C1BB6E}" presName="hierChild4" presStyleCnt="0"/>
      <dgm:spPr/>
    </dgm:pt>
    <dgm:pt modelId="{6F840DF7-3FCB-413B-9393-3F915706872D}" type="pres">
      <dgm:prSet presAssocID="{3AECE2CA-3F2D-49ED-8152-4DEFE0C1BB6E}" presName="hierChild5" presStyleCnt="0"/>
      <dgm:spPr/>
    </dgm:pt>
    <dgm:pt modelId="{4D36F54B-03D0-49DE-8938-E817E1D2EDD4}" type="pres">
      <dgm:prSet presAssocID="{53D03170-7587-4E89-817B-938142D8012D}" presName="hierChild5" presStyleCnt="0"/>
      <dgm:spPr/>
    </dgm:pt>
    <dgm:pt modelId="{FEBCD30C-AA23-436A-9743-8F253CE2713D}" type="pres">
      <dgm:prSet presAssocID="{39C6DD2F-D02A-4820-BE5C-5D37C0C41B30}" presName="Name37" presStyleLbl="parChTrans1D3" presStyleIdx="5" presStyleCnt="10"/>
      <dgm:spPr/>
    </dgm:pt>
    <dgm:pt modelId="{5FE23654-8935-489F-B880-4174F910614E}" type="pres">
      <dgm:prSet presAssocID="{792FAD0D-0FF1-471B-8DB0-E7B5AE13658D}" presName="hierRoot2" presStyleCnt="0">
        <dgm:presLayoutVars>
          <dgm:hierBranch val="init"/>
        </dgm:presLayoutVars>
      </dgm:prSet>
      <dgm:spPr/>
    </dgm:pt>
    <dgm:pt modelId="{DB0A9629-EAC5-4202-AF72-B0E13128F5FC}" type="pres">
      <dgm:prSet presAssocID="{792FAD0D-0FF1-471B-8DB0-E7B5AE13658D}" presName="rootComposite" presStyleCnt="0"/>
      <dgm:spPr/>
    </dgm:pt>
    <dgm:pt modelId="{E2DD8526-F3A6-4B5C-88D0-B8F9CBF5267B}" type="pres">
      <dgm:prSet presAssocID="{792FAD0D-0FF1-471B-8DB0-E7B5AE13658D}" presName="rootText" presStyleLbl="node3" presStyleIdx="5" presStyleCnt="10" custLinFactNeighborX="1090" custLinFactNeighborY="4362">
        <dgm:presLayoutVars>
          <dgm:chPref val="3"/>
        </dgm:presLayoutVars>
      </dgm:prSet>
      <dgm:spPr/>
    </dgm:pt>
    <dgm:pt modelId="{6EE2B555-ED2E-4E30-ABB2-9D7C0B1FC03A}" type="pres">
      <dgm:prSet presAssocID="{792FAD0D-0FF1-471B-8DB0-E7B5AE13658D}" presName="rootConnector" presStyleLbl="node3" presStyleIdx="5" presStyleCnt="10"/>
      <dgm:spPr/>
    </dgm:pt>
    <dgm:pt modelId="{3CD82FBC-AF7B-4EE8-93EF-23FA0BFFAAA9}" type="pres">
      <dgm:prSet presAssocID="{792FAD0D-0FF1-471B-8DB0-E7B5AE13658D}" presName="hierChild4" presStyleCnt="0"/>
      <dgm:spPr/>
    </dgm:pt>
    <dgm:pt modelId="{73F93457-5070-4AC3-AE20-E4DA29CE85EA}" type="pres">
      <dgm:prSet presAssocID="{792FAD0D-0FF1-471B-8DB0-E7B5AE13658D}" presName="hierChild5" presStyleCnt="0"/>
      <dgm:spPr/>
    </dgm:pt>
    <dgm:pt modelId="{597C8FCA-984B-43FA-A88A-B8913A016626}" type="pres">
      <dgm:prSet presAssocID="{B4209E06-B585-46BD-B229-6233BF4FFB5A}" presName="Name37" presStyleLbl="parChTrans1D3" presStyleIdx="6" presStyleCnt="10"/>
      <dgm:spPr/>
    </dgm:pt>
    <dgm:pt modelId="{28EE0A61-285C-4247-B095-44AD8F892E19}" type="pres">
      <dgm:prSet presAssocID="{EDE86FD8-BF51-4177-93AF-76D748457460}" presName="hierRoot2" presStyleCnt="0">
        <dgm:presLayoutVars>
          <dgm:hierBranch val="init"/>
        </dgm:presLayoutVars>
      </dgm:prSet>
      <dgm:spPr/>
    </dgm:pt>
    <dgm:pt modelId="{3E666756-B1BB-4F6F-9623-75F4C1DB0336}" type="pres">
      <dgm:prSet presAssocID="{EDE86FD8-BF51-4177-93AF-76D748457460}" presName="rootComposite" presStyleCnt="0"/>
      <dgm:spPr/>
    </dgm:pt>
    <dgm:pt modelId="{8E697678-8DBE-4B24-81FC-D893D95EC4DE}" type="pres">
      <dgm:prSet presAssocID="{EDE86FD8-BF51-4177-93AF-76D748457460}" presName="rootText" presStyleLbl="node3" presStyleIdx="6" presStyleCnt="10">
        <dgm:presLayoutVars>
          <dgm:chPref val="3"/>
        </dgm:presLayoutVars>
      </dgm:prSet>
      <dgm:spPr/>
    </dgm:pt>
    <dgm:pt modelId="{20F350F7-C016-4972-B969-CA20E2CE1AA1}" type="pres">
      <dgm:prSet presAssocID="{EDE86FD8-BF51-4177-93AF-76D748457460}" presName="rootConnector" presStyleLbl="node3" presStyleIdx="6" presStyleCnt="10"/>
      <dgm:spPr/>
    </dgm:pt>
    <dgm:pt modelId="{C607F516-3843-4ED8-BA49-E72B89A26716}" type="pres">
      <dgm:prSet presAssocID="{EDE86FD8-BF51-4177-93AF-76D748457460}" presName="hierChild4" presStyleCnt="0"/>
      <dgm:spPr/>
    </dgm:pt>
    <dgm:pt modelId="{FE65E465-1324-4396-BB26-134BBFF75A1C}" type="pres">
      <dgm:prSet presAssocID="{EDE86FD8-BF51-4177-93AF-76D748457460}" presName="hierChild5" presStyleCnt="0"/>
      <dgm:spPr/>
    </dgm:pt>
    <dgm:pt modelId="{DFC1B7A6-98E5-4300-B48E-ABC344A41120}" type="pres">
      <dgm:prSet presAssocID="{C532368E-0AAA-4E52-8F23-C45F4956180C}" presName="Name37" presStyleLbl="parChTrans1D3" presStyleIdx="7" presStyleCnt="10"/>
      <dgm:spPr/>
    </dgm:pt>
    <dgm:pt modelId="{97FE5D65-5A8D-4B10-ADDB-428A3743C003}" type="pres">
      <dgm:prSet presAssocID="{3E507F97-D0CD-4193-A606-BDC8A5E42A21}" presName="hierRoot2" presStyleCnt="0">
        <dgm:presLayoutVars>
          <dgm:hierBranch val="init"/>
        </dgm:presLayoutVars>
      </dgm:prSet>
      <dgm:spPr/>
    </dgm:pt>
    <dgm:pt modelId="{598BC253-20DB-4881-B8D4-608575CE729C}" type="pres">
      <dgm:prSet presAssocID="{3E507F97-D0CD-4193-A606-BDC8A5E42A21}" presName="rootComposite" presStyleCnt="0"/>
      <dgm:spPr/>
    </dgm:pt>
    <dgm:pt modelId="{38DC5253-77F0-4152-BA63-7FBC3CEE42DB}" type="pres">
      <dgm:prSet presAssocID="{3E507F97-D0CD-4193-A606-BDC8A5E42A21}" presName="rootText" presStyleLbl="node3" presStyleIdx="7" presStyleCnt="10">
        <dgm:presLayoutVars>
          <dgm:chPref val="3"/>
        </dgm:presLayoutVars>
      </dgm:prSet>
      <dgm:spPr/>
    </dgm:pt>
    <dgm:pt modelId="{38C3704D-48E2-4971-9AC5-74321E08400C}" type="pres">
      <dgm:prSet presAssocID="{3E507F97-D0CD-4193-A606-BDC8A5E42A21}" presName="rootConnector" presStyleLbl="node3" presStyleIdx="7" presStyleCnt="10"/>
      <dgm:spPr/>
    </dgm:pt>
    <dgm:pt modelId="{67473945-4DF5-42E3-94B7-CB38DF22CD91}" type="pres">
      <dgm:prSet presAssocID="{3E507F97-D0CD-4193-A606-BDC8A5E42A21}" presName="hierChild4" presStyleCnt="0"/>
      <dgm:spPr/>
    </dgm:pt>
    <dgm:pt modelId="{C4BAD7F5-9EA9-444B-B699-97A9AAA2027C}" type="pres">
      <dgm:prSet presAssocID="{3E507F97-D0CD-4193-A606-BDC8A5E42A21}" presName="hierChild5" presStyleCnt="0"/>
      <dgm:spPr/>
    </dgm:pt>
    <dgm:pt modelId="{56E0F412-25E7-41ED-9AA7-E75440094AD7}" type="pres">
      <dgm:prSet presAssocID="{9F96E911-946F-4E3C-9069-07DDC2F75317}" presName="Name37" presStyleLbl="parChTrans1D3" presStyleIdx="8" presStyleCnt="10"/>
      <dgm:spPr/>
    </dgm:pt>
    <dgm:pt modelId="{2FBB04CF-49E5-4760-A1CE-4F5ED76D3B71}" type="pres">
      <dgm:prSet presAssocID="{D469F79E-A872-4C92-8C8B-2019DB76CEE6}" presName="hierRoot2" presStyleCnt="0">
        <dgm:presLayoutVars>
          <dgm:hierBranch val="init"/>
        </dgm:presLayoutVars>
      </dgm:prSet>
      <dgm:spPr/>
    </dgm:pt>
    <dgm:pt modelId="{7421B3D4-297A-44BE-AB1D-D8C4280E830F}" type="pres">
      <dgm:prSet presAssocID="{D469F79E-A872-4C92-8C8B-2019DB76CEE6}" presName="rootComposite" presStyleCnt="0"/>
      <dgm:spPr/>
    </dgm:pt>
    <dgm:pt modelId="{F025E686-F39F-4645-AFA7-9B3DE655115D}" type="pres">
      <dgm:prSet presAssocID="{D469F79E-A872-4C92-8C8B-2019DB76CEE6}" presName="rootText" presStyleLbl="node3" presStyleIdx="8" presStyleCnt="10" custLinFactNeighborX="-2835" custLinFactNeighborY="-1890">
        <dgm:presLayoutVars>
          <dgm:chPref val="3"/>
        </dgm:presLayoutVars>
      </dgm:prSet>
      <dgm:spPr/>
    </dgm:pt>
    <dgm:pt modelId="{7F6884C1-FCB0-4D7E-AF42-8C1D15FD4ED5}" type="pres">
      <dgm:prSet presAssocID="{D469F79E-A872-4C92-8C8B-2019DB76CEE6}" presName="rootConnector" presStyleLbl="node3" presStyleIdx="8" presStyleCnt="10"/>
      <dgm:spPr/>
    </dgm:pt>
    <dgm:pt modelId="{4CA21899-9B15-46A7-989E-0C00B34D9127}" type="pres">
      <dgm:prSet presAssocID="{D469F79E-A872-4C92-8C8B-2019DB76CEE6}" presName="hierChild4" presStyleCnt="0"/>
      <dgm:spPr/>
    </dgm:pt>
    <dgm:pt modelId="{1109E87F-F9CB-44DB-A7BB-ADDCE127519F}" type="pres">
      <dgm:prSet presAssocID="{D469F79E-A872-4C92-8C8B-2019DB76CEE6}" presName="hierChild5" presStyleCnt="0"/>
      <dgm:spPr/>
    </dgm:pt>
    <dgm:pt modelId="{F21EADD7-6A89-41B7-AED7-ACCF6D6DD9D6}" type="pres">
      <dgm:prSet presAssocID="{6F6DA66E-F975-4268-A8C7-DB2879C99FDB}" presName="Name37" presStyleLbl="parChTrans1D3" presStyleIdx="9" presStyleCnt="10"/>
      <dgm:spPr/>
    </dgm:pt>
    <dgm:pt modelId="{6151FBF1-0A2B-4053-8839-679D4563AF41}" type="pres">
      <dgm:prSet presAssocID="{B91B4FAF-FC87-4CD7-A2E1-1A87B509C793}" presName="hierRoot2" presStyleCnt="0">
        <dgm:presLayoutVars>
          <dgm:hierBranch val="init"/>
        </dgm:presLayoutVars>
      </dgm:prSet>
      <dgm:spPr/>
    </dgm:pt>
    <dgm:pt modelId="{19D35800-D0C3-4DB5-9FCE-039794ED52B1}" type="pres">
      <dgm:prSet presAssocID="{B91B4FAF-FC87-4CD7-A2E1-1A87B509C793}" presName="rootComposite" presStyleCnt="0"/>
      <dgm:spPr/>
    </dgm:pt>
    <dgm:pt modelId="{ACA108ED-1C0B-410C-A547-B8ECF40541DC}" type="pres">
      <dgm:prSet presAssocID="{B91B4FAF-FC87-4CD7-A2E1-1A87B509C793}" presName="rootText" presStyleLbl="node3" presStyleIdx="9" presStyleCnt="10">
        <dgm:presLayoutVars>
          <dgm:chPref val="3"/>
        </dgm:presLayoutVars>
      </dgm:prSet>
      <dgm:spPr/>
    </dgm:pt>
    <dgm:pt modelId="{9F5F88C4-4B2A-47F9-9758-2F7B32504761}" type="pres">
      <dgm:prSet presAssocID="{B91B4FAF-FC87-4CD7-A2E1-1A87B509C793}" presName="rootConnector" presStyleLbl="node3" presStyleIdx="9" presStyleCnt="10"/>
      <dgm:spPr/>
    </dgm:pt>
    <dgm:pt modelId="{E057ABB1-5F64-4979-ADF3-4B3AF22B7D00}" type="pres">
      <dgm:prSet presAssocID="{B91B4FAF-FC87-4CD7-A2E1-1A87B509C793}" presName="hierChild4" presStyleCnt="0"/>
      <dgm:spPr/>
    </dgm:pt>
    <dgm:pt modelId="{ACA9387B-5C41-4CC3-96AA-016DE7264B75}" type="pres">
      <dgm:prSet presAssocID="{74FDA932-86B1-45A4-9A87-B4159FF62442}" presName="Name37" presStyleLbl="parChTrans1D4" presStyleIdx="2" presStyleCnt="7"/>
      <dgm:spPr/>
    </dgm:pt>
    <dgm:pt modelId="{8324C6A1-CD86-4FCE-B837-EA6BE550A33A}" type="pres">
      <dgm:prSet presAssocID="{0724033E-C3B3-4DC9-B25B-E3DEF88471C0}" presName="hierRoot2" presStyleCnt="0">
        <dgm:presLayoutVars>
          <dgm:hierBranch val="init"/>
        </dgm:presLayoutVars>
      </dgm:prSet>
      <dgm:spPr/>
    </dgm:pt>
    <dgm:pt modelId="{84034DE3-5859-40BE-BDE7-81F2A7844E02}" type="pres">
      <dgm:prSet presAssocID="{0724033E-C3B3-4DC9-B25B-E3DEF88471C0}" presName="rootComposite" presStyleCnt="0"/>
      <dgm:spPr/>
    </dgm:pt>
    <dgm:pt modelId="{44700F19-CE84-43E8-88E8-4497B731A54E}" type="pres">
      <dgm:prSet presAssocID="{0724033E-C3B3-4DC9-B25B-E3DEF88471C0}" presName="rootText" presStyleLbl="node4" presStyleIdx="2" presStyleCnt="7">
        <dgm:presLayoutVars>
          <dgm:chPref val="3"/>
        </dgm:presLayoutVars>
      </dgm:prSet>
      <dgm:spPr/>
    </dgm:pt>
    <dgm:pt modelId="{52DF05F1-D46C-4D28-A38A-C6AE48F58D3A}" type="pres">
      <dgm:prSet presAssocID="{0724033E-C3B3-4DC9-B25B-E3DEF88471C0}" presName="rootConnector" presStyleLbl="node4" presStyleIdx="2" presStyleCnt="7"/>
      <dgm:spPr/>
    </dgm:pt>
    <dgm:pt modelId="{76B9FA90-4D5D-4F1B-BACD-0768A82B2F00}" type="pres">
      <dgm:prSet presAssocID="{0724033E-C3B3-4DC9-B25B-E3DEF88471C0}" presName="hierChild4" presStyleCnt="0"/>
      <dgm:spPr/>
    </dgm:pt>
    <dgm:pt modelId="{21CD24DE-6BED-4274-A170-B657FE3B55F1}" type="pres">
      <dgm:prSet presAssocID="{0724033E-C3B3-4DC9-B25B-E3DEF88471C0}" presName="hierChild5" presStyleCnt="0"/>
      <dgm:spPr/>
    </dgm:pt>
    <dgm:pt modelId="{FEF03CF6-D4A8-4C09-AC2F-BE7E739E8490}" type="pres">
      <dgm:prSet presAssocID="{99106C11-46B7-4A76-8456-CD8EC68BA1A0}" presName="Name37" presStyleLbl="parChTrans1D4" presStyleIdx="3" presStyleCnt="7"/>
      <dgm:spPr/>
    </dgm:pt>
    <dgm:pt modelId="{E960862F-4E12-4F8F-80F4-293F089ED80A}" type="pres">
      <dgm:prSet presAssocID="{567BC7D5-8218-4AD2-8C8C-8885A7CA7F44}" presName="hierRoot2" presStyleCnt="0">
        <dgm:presLayoutVars>
          <dgm:hierBranch val="init"/>
        </dgm:presLayoutVars>
      </dgm:prSet>
      <dgm:spPr/>
    </dgm:pt>
    <dgm:pt modelId="{9FBA67C5-E56C-4711-89DC-618F3D02539B}" type="pres">
      <dgm:prSet presAssocID="{567BC7D5-8218-4AD2-8C8C-8885A7CA7F44}" presName="rootComposite" presStyleCnt="0"/>
      <dgm:spPr/>
    </dgm:pt>
    <dgm:pt modelId="{0A7F756B-DAB9-4BD2-8C88-60759EB51B9A}" type="pres">
      <dgm:prSet presAssocID="{567BC7D5-8218-4AD2-8C8C-8885A7CA7F44}" presName="rootText" presStyleLbl="node4" presStyleIdx="3" presStyleCnt="7">
        <dgm:presLayoutVars>
          <dgm:chPref val="3"/>
        </dgm:presLayoutVars>
      </dgm:prSet>
      <dgm:spPr/>
    </dgm:pt>
    <dgm:pt modelId="{2D22531C-1F3C-4BC7-B102-4A273F3A42BF}" type="pres">
      <dgm:prSet presAssocID="{567BC7D5-8218-4AD2-8C8C-8885A7CA7F44}" presName="rootConnector" presStyleLbl="node4" presStyleIdx="3" presStyleCnt="7"/>
      <dgm:spPr/>
    </dgm:pt>
    <dgm:pt modelId="{0EF331E8-981C-459A-BD89-7691A708C4E3}" type="pres">
      <dgm:prSet presAssocID="{567BC7D5-8218-4AD2-8C8C-8885A7CA7F44}" presName="hierChild4" presStyleCnt="0"/>
      <dgm:spPr/>
    </dgm:pt>
    <dgm:pt modelId="{DDB8ABA4-C334-4568-A39E-7933720EF3F6}" type="pres">
      <dgm:prSet presAssocID="{567BC7D5-8218-4AD2-8C8C-8885A7CA7F44}" presName="hierChild5" presStyleCnt="0"/>
      <dgm:spPr/>
    </dgm:pt>
    <dgm:pt modelId="{2A1980C2-798C-4FB7-8244-7DF091FB1CAB}" type="pres">
      <dgm:prSet presAssocID="{2A4854CE-951E-401F-8163-561FDC2F2FD0}" presName="Name37" presStyleLbl="parChTrans1D4" presStyleIdx="4" presStyleCnt="7"/>
      <dgm:spPr/>
    </dgm:pt>
    <dgm:pt modelId="{1602222D-308F-44E3-A3B7-3F51008C89B7}" type="pres">
      <dgm:prSet presAssocID="{D89D9831-E6BB-46CD-B68A-7B8EFC00F785}" presName="hierRoot2" presStyleCnt="0">
        <dgm:presLayoutVars>
          <dgm:hierBranch val="init"/>
        </dgm:presLayoutVars>
      </dgm:prSet>
      <dgm:spPr/>
    </dgm:pt>
    <dgm:pt modelId="{F257851F-A77F-4EF8-8101-79F46D2C53A0}" type="pres">
      <dgm:prSet presAssocID="{D89D9831-E6BB-46CD-B68A-7B8EFC00F785}" presName="rootComposite" presStyleCnt="0"/>
      <dgm:spPr/>
    </dgm:pt>
    <dgm:pt modelId="{08EEFDA2-F4D9-49A1-879E-F6DB691B1A67}" type="pres">
      <dgm:prSet presAssocID="{D89D9831-E6BB-46CD-B68A-7B8EFC00F785}" presName="rootText" presStyleLbl="node4" presStyleIdx="4" presStyleCnt="7">
        <dgm:presLayoutVars>
          <dgm:chPref val="3"/>
        </dgm:presLayoutVars>
      </dgm:prSet>
      <dgm:spPr/>
    </dgm:pt>
    <dgm:pt modelId="{C0B8EF59-1D91-44F5-8B24-4F702B5D4439}" type="pres">
      <dgm:prSet presAssocID="{D89D9831-E6BB-46CD-B68A-7B8EFC00F785}" presName="rootConnector" presStyleLbl="node4" presStyleIdx="4" presStyleCnt="7"/>
      <dgm:spPr/>
    </dgm:pt>
    <dgm:pt modelId="{322F71D0-77C8-492D-8363-7C8F7FF03A36}" type="pres">
      <dgm:prSet presAssocID="{D89D9831-E6BB-46CD-B68A-7B8EFC00F785}" presName="hierChild4" presStyleCnt="0"/>
      <dgm:spPr/>
    </dgm:pt>
    <dgm:pt modelId="{56A6348A-A864-46F9-A1BC-290F7DF2BBEE}" type="pres">
      <dgm:prSet presAssocID="{D89D9831-E6BB-46CD-B68A-7B8EFC00F785}" presName="hierChild5" presStyleCnt="0"/>
      <dgm:spPr/>
    </dgm:pt>
    <dgm:pt modelId="{4ED64939-8945-47F0-94C8-94478DC36D85}" type="pres">
      <dgm:prSet presAssocID="{D8E1DEE7-BEE0-487D-9C1E-FE314398D9F8}" presName="Name37" presStyleLbl="parChTrans1D4" presStyleIdx="5" presStyleCnt="7"/>
      <dgm:spPr/>
    </dgm:pt>
    <dgm:pt modelId="{1EA05EAE-45D7-444E-9CB9-12AE49696C8F}" type="pres">
      <dgm:prSet presAssocID="{D7B4C649-801F-4E60-8BA3-54DB4B3B0040}" presName="hierRoot2" presStyleCnt="0">
        <dgm:presLayoutVars>
          <dgm:hierBranch val="init"/>
        </dgm:presLayoutVars>
      </dgm:prSet>
      <dgm:spPr/>
    </dgm:pt>
    <dgm:pt modelId="{E093A37E-7F96-4FB1-8EA9-D809D2C22201}" type="pres">
      <dgm:prSet presAssocID="{D7B4C649-801F-4E60-8BA3-54DB4B3B0040}" presName="rootComposite" presStyleCnt="0"/>
      <dgm:spPr/>
    </dgm:pt>
    <dgm:pt modelId="{FFF3EAF7-6AC2-49F0-BAAF-C780E821B8A6}" type="pres">
      <dgm:prSet presAssocID="{D7B4C649-801F-4E60-8BA3-54DB4B3B0040}" presName="rootText" presStyleLbl="node4" presStyleIdx="5" presStyleCnt="7">
        <dgm:presLayoutVars>
          <dgm:chPref val="3"/>
        </dgm:presLayoutVars>
      </dgm:prSet>
      <dgm:spPr/>
    </dgm:pt>
    <dgm:pt modelId="{5F8B63BF-F374-4D2C-9B6B-6AD9B4D47CA9}" type="pres">
      <dgm:prSet presAssocID="{D7B4C649-801F-4E60-8BA3-54DB4B3B0040}" presName="rootConnector" presStyleLbl="node4" presStyleIdx="5" presStyleCnt="7"/>
      <dgm:spPr/>
    </dgm:pt>
    <dgm:pt modelId="{665371A3-5ED0-42B6-89EE-CCFAE187B0E2}" type="pres">
      <dgm:prSet presAssocID="{D7B4C649-801F-4E60-8BA3-54DB4B3B0040}" presName="hierChild4" presStyleCnt="0"/>
      <dgm:spPr/>
    </dgm:pt>
    <dgm:pt modelId="{BA8221DF-FD1C-426A-BEE5-C18FF597159C}" type="pres">
      <dgm:prSet presAssocID="{D7B4C649-801F-4E60-8BA3-54DB4B3B0040}" presName="hierChild5" presStyleCnt="0"/>
      <dgm:spPr/>
    </dgm:pt>
    <dgm:pt modelId="{A9CB4D56-E023-40EA-80AB-95C144350BC1}" type="pres">
      <dgm:prSet presAssocID="{85BADAC6-71D1-4373-83CE-B95CD64B84E5}" presName="Name37" presStyleLbl="parChTrans1D4" presStyleIdx="6" presStyleCnt="7"/>
      <dgm:spPr/>
    </dgm:pt>
    <dgm:pt modelId="{9C52E4F6-76BC-409E-954E-92B14ABCA591}" type="pres">
      <dgm:prSet presAssocID="{9C96C4B9-BD7A-4D57-8132-5E2CAC25E23F}" presName="hierRoot2" presStyleCnt="0">
        <dgm:presLayoutVars>
          <dgm:hierBranch val="init"/>
        </dgm:presLayoutVars>
      </dgm:prSet>
      <dgm:spPr/>
    </dgm:pt>
    <dgm:pt modelId="{B653D7FD-EB55-4E83-834B-07567F584EAD}" type="pres">
      <dgm:prSet presAssocID="{9C96C4B9-BD7A-4D57-8132-5E2CAC25E23F}" presName="rootComposite" presStyleCnt="0"/>
      <dgm:spPr/>
    </dgm:pt>
    <dgm:pt modelId="{4054316C-A431-4923-8BEB-7386C9D06971}" type="pres">
      <dgm:prSet presAssocID="{9C96C4B9-BD7A-4D57-8132-5E2CAC25E23F}" presName="rootText" presStyleLbl="node4" presStyleIdx="6" presStyleCnt="7">
        <dgm:presLayoutVars>
          <dgm:chPref val="3"/>
        </dgm:presLayoutVars>
      </dgm:prSet>
      <dgm:spPr/>
    </dgm:pt>
    <dgm:pt modelId="{654FE9D9-07CE-49B5-8808-208EEB07490E}" type="pres">
      <dgm:prSet presAssocID="{9C96C4B9-BD7A-4D57-8132-5E2CAC25E23F}" presName="rootConnector" presStyleLbl="node4" presStyleIdx="6" presStyleCnt="7"/>
      <dgm:spPr/>
    </dgm:pt>
    <dgm:pt modelId="{A1C45536-924C-4A36-9119-8B10B5F99DD3}" type="pres">
      <dgm:prSet presAssocID="{9C96C4B9-BD7A-4D57-8132-5E2CAC25E23F}" presName="hierChild4" presStyleCnt="0"/>
      <dgm:spPr/>
    </dgm:pt>
    <dgm:pt modelId="{2A0CA99D-5AAC-422A-A653-51B94712B02B}" type="pres">
      <dgm:prSet presAssocID="{9C96C4B9-BD7A-4D57-8132-5E2CAC25E23F}" presName="hierChild5" presStyleCnt="0"/>
      <dgm:spPr/>
    </dgm:pt>
    <dgm:pt modelId="{BC8741C5-AEA4-4C0F-802D-3C7BE925A4A0}" type="pres">
      <dgm:prSet presAssocID="{B91B4FAF-FC87-4CD7-A2E1-1A87B509C793}" presName="hierChild5" presStyleCnt="0"/>
      <dgm:spPr/>
    </dgm:pt>
    <dgm:pt modelId="{13439025-7EF9-4566-9411-8954F760E749}" type="pres">
      <dgm:prSet presAssocID="{229800E0-F6FF-4F45-94ED-71AD714247EA}" presName="hierChild5" presStyleCnt="0"/>
      <dgm:spPr/>
    </dgm:pt>
    <dgm:pt modelId="{EDF1CDFA-5932-42C3-8EF0-6129307AD551}" type="pres">
      <dgm:prSet presAssocID="{B6EF774E-6A92-4A44-BC17-C2BAACC6DC83}" presName="hierChild3" presStyleCnt="0"/>
      <dgm:spPr/>
    </dgm:pt>
  </dgm:ptLst>
  <dgm:cxnLst>
    <dgm:cxn modelId="{FA445031-D85A-4D03-9A0B-84866C2D0CDE}" type="presOf" srcId="{B91B4FAF-FC87-4CD7-A2E1-1A87B509C793}" destId="{ACA108ED-1C0B-410C-A547-B8ECF40541DC}" srcOrd="0" destOrd="0" presId="urn:microsoft.com/office/officeart/2005/8/layout/orgChart1"/>
    <dgm:cxn modelId="{6849FF0C-BA4A-4AAD-AC2D-73AFDD08DA71}" srcId="{229800E0-F6FF-4F45-94ED-71AD714247EA}" destId="{792FAD0D-0FF1-471B-8DB0-E7B5AE13658D}" srcOrd="2" destOrd="0" parTransId="{39C6DD2F-D02A-4820-BE5C-5D37C0C41B30}" sibTransId="{46761944-5FE2-4578-8F72-14E52BC8A1C2}"/>
    <dgm:cxn modelId="{DAA629B8-76F8-4DD9-B9C8-C349059F0699}" type="presOf" srcId="{17EC7D29-6CD4-42DA-BBC2-4675F9AA92DC}" destId="{7B643B29-C0EA-434B-9C1D-22C7231D9578}" srcOrd="0" destOrd="0" presId="urn:microsoft.com/office/officeart/2005/8/layout/orgChart1"/>
    <dgm:cxn modelId="{08A56CE2-538D-427E-AE96-FDCBE140A651}" type="presOf" srcId="{26FDBC4E-1B86-4F35-A922-D8D4ADA90812}" destId="{EE6A02C4-04EF-4126-B79A-5AA5A218095C}" srcOrd="0" destOrd="0" presId="urn:microsoft.com/office/officeart/2005/8/layout/orgChart1"/>
    <dgm:cxn modelId="{FDDD0F79-C0DF-4850-91DC-98B65B5CD633}" type="presOf" srcId="{B6EF774E-6A92-4A44-BC17-C2BAACC6DC83}" destId="{AF3803FD-BF13-4621-BB6B-A68542ED6A71}" srcOrd="1" destOrd="0" presId="urn:microsoft.com/office/officeart/2005/8/layout/orgChart1"/>
    <dgm:cxn modelId="{ACF2C81B-3C51-48A2-9E2A-F62CF689BA98}" srcId="{229800E0-F6FF-4F45-94ED-71AD714247EA}" destId="{EDE86FD8-BF51-4177-93AF-76D748457460}" srcOrd="3" destOrd="0" parTransId="{B4209E06-B585-46BD-B229-6233BF4FFB5A}" sibTransId="{7372AA6B-B9AF-473D-9477-18202F8F3D9F}"/>
    <dgm:cxn modelId="{BCE03352-429C-47C7-93C5-31A12529BC53}" type="presOf" srcId="{B3B6735D-71CF-4DA0-889F-DC0857807E60}" destId="{02A18A4F-0464-46FF-B210-DEC9E5319CFF}" srcOrd="0" destOrd="0" presId="urn:microsoft.com/office/officeart/2005/8/layout/orgChart1"/>
    <dgm:cxn modelId="{A6C112A5-D660-4EC8-A44B-25649BC7A427}" type="presOf" srcId="{9E7D5F76-1560-40CB-8697-C18BE4CE9F01}" destId="{1B1058F1-73C2-42D1-978D-ADAC875E3A32}" srcOrd="1" destOrd="0" presId="urn:microsoft.com/office/officeart/2005/8/layout/orgChart1"/>
    <dgm:cxn modelId="{963CB03E-239F-4DFA-A9B1-AD2DBEDE8AB3}" type="presOf" srcId="{50AE8A42-5D51-49BA-BB95-AA56A5242947}" destId="{2C8954E8-275C-4B01-B350-8D33B8B2F20A}" srcOrd="0" destOrd="0" presId="urn:microsoft.com/office/officeart/2005/8/layout/orgChart1"/>
    <dgm:cxn modelId="{08549146-5C4A-4037-8E04-84EE35968848}" type="presOf" srcId="{D469F79E-A872-4C92-8C8B-2019DB76CEE6}" destId="{7F6884C1-FCB0-4D7E-AF42-8C1D15FD4ED5}" srcOrd="1" destOrd="0" presId="urn:microsoft.com/office/officeart/2005/8/layout/orgChart1"/>
    <dgm:cxn modelId="{9700606D-414F-4EC0-B9F1-596CDCB26909}" type="presOf" srcId="{3C4157DC-5EF4-49A0-9067-D4AD3A1FCFF1}" destId="{B5B260C9-502A-4030-A188-A48BB2B95751}" srcOrd="1" destOrd="0" presId="urn:microsoft.com/office/officeart/2005/8/layout/orgChart1"/>
    <dgm:cxn modelId="{DD12B52C-42F5-4C8E-A92E-272E9239F1F6}" type="presOf" srcId="{1FE54E37-DD95-4DAF-B815-99E980EE42AA}" destId="{C63BBE79-BE87-499D-9935-405BB056F668}" srcOrd="0" destOrd="0" presId="urn:microsoft.com/office/officeart/2005/8/layout/orgChart1"/>
    <dgm:cxn modelId="{032238C8-D3A3-412C-905D-ECBFFB396489}" type="presOf" srcId="{39C6DD2F-D02A-4820-BE5C-5D37C0C41B30}" destId="{FEBCD30C-AA23-436A-9743-8F253CE2713D}" srcOrd="0" destOrd="0" presId="urn:microsoft.com/office/officeart/2005/8/layout/orgChart1"/>
    <dgm:cxn modelId="{E93DA1B0-9006-40E8-8685-47D7E6BCEC87}" srcId="{53D03170-7587-4E89-817B-938142D8012D}" destId="{50AE8A42-5D51-49BA-BB95-AA56A5242947}" srcOrd="0" destOrd="0" parTransId="{B3B6735D-71CF-4DA0-889F-DC0857807E60}" sibTransId="{D6D73A02-3865-4CD9-B62C-94211D9AB993}"/>
    <dgm:cxn modelId="{0D5F068C-77BF-4221-A7BD-CF50A484F673}" type="presOf" srcId="{567BC7D5-8218-4AD2-8C8C-8885A7CA7F44}" destId="{2D22531C-1F3C-4BC7-B102-4A273F3A42BF}" srcOrd="1" destOrd="0" presId="urn:microsoft.com/office/officeart/2005/8/layout/orgChart1"/>
    <dgm:cxn modelId="{BF2F4A1B-84CA-4A84-9F19-055B3D9907C8}" type="presOf" srcId="{9F96E911-946F-4E3C-9069-07DDC2F75317}" destId="{56E0F412-25E7-41ED-9AA7-E75440094AD7}" srcOrd="0" destOrd="0" presId="urn:microsoft.com/office/officeart/2005/8/layout/orgChart1"/>
    <dgm:cxn modelId="{FAAAC5BE-F484-49D6-A305-D0F8EAEF2AEA}" srcId="{B91B4FAF-FC87-4CD7-A2E1-1A87B509C793}" destId="{D7B4C649-801F-4E60-8BA3-54DB4B3B0040}" srcOrd="3" destOrd="0" parTransId="{D8E1DEE7-BEE0-487D-9C1E-FE314398D9F8}" sibTransId="{03550FF7-09B9-49B8-9FCD-C96194E25408}"/>
    <dgm:cxn modelId="{7EBEAE8E-41E4-44F4-88BB-0819117A1AF2}" type="presOf" srcId="{229800E0-F6FF-4F45-94ED-71AD714247EA}" destId="{F657A606-317D-4F8B-8865-23FF420A0C73}" srcOrd="1" destOrd="0" presId="urn:microsoft.com/office/officeart/2005/8/layout/orgChart1"/>
    <dgm:cxn modelId="{9EDF3F4D-4595-4607-8227-6E02690E4EE0}" type="presOf" srcId="{81968255-6321-4EA5-A30D-27C6836B74A2}" destId="{2C7CEC36-2030-4FD8-9FF3-9814EA899AC4}" srcOrd="1" destOrd="0" presId="urn:microsoft.com/office/officeart/2005/8/layout/orgChart1"/>
    <dgm:cxn modelId="{BB743105-D709-436A-AFE8-231ACFA8CFCE}" type="presOf" srcId="{792FAD0D-0FF1-471B-8DB0-E7B5AE13658D}" destId="{E2DD8526-F3A6-4B5C-88D0-B8F9CBF5267B}" srcOrd="0" destOrd="0" presId="urn:microsoft.com/office/officeart/2005/8/layout/orgChart1"/>
    <dgm:cxn modelId="{41F31368-A90E-4632-AC94-F43CE8254636}" type="presOf" srcId="{2A4854CE-951E-401F-8163-561FDC2F2FD0}" destId="{2A1980C2-798C-4FB7-8244-7DF091FB1CAB}" srcOrd="0" destOrd="0" presId="urn:microsoft.com/office/officeart/2005/8/layout/orgChart1"/>
    <dgm:cxn modelId="{A880DFBC-865A-4EFD-9F23-64CBB45A402B}" type="presOf" srcId="{D7B4C649-801F-4E60-8BA3-54DB4B3B0040}" destId="{FFF3EAF7-6AC2-49F0-BAAF-C780E821B8A6}" srcOrd="0" destOrd="0" presId="urn:microsoft.com/office/officeart/2005/8/layout/orgChart1"/>
    <dgm:cxn modelId="{393611CD-12F1-4F17-B285-02923CCEA508}" srcId="{9E7D5F76-1560-40CB-8697-C18BE4CE9F01}" destId="{81968255-6321-4EA5-A30D-27C6836B74A2}" srcOrd="1" destOrd="0" parTransId="{B1448CFE-6769-40AA-AB50-95A74549DD27}" sibTransId="{8FE359E5-5C3D-4FFA-A628-80AA32D32552}"/>
    <dgm:cxn modelId="{01E8F812-EEC5-4B09-9A50-A3ADBF901755}" type="presOf" srcId="{C532368E-0AAA-4E52-8F23-C45F4956180C}" destId="{DFC1B7A6-98E5-4300-B48E-ABC344A41120}" srcOrd="0" destOrd="0" presId="urn:microsoft.com/office/officeart/2005/8/layout/orgChart1"/>
    <dgm:cxn modelId="{837DC479-71F4-4C07-8292-07487BDD9CF0}" type="presOf" srcId="{CA9A80A4-0162-41DB-9D28-0509C7651378}" destId="{DAE4B70A-E9C2-4D1B-9B69-12BB6C984B5F}" srcOrd="0" destOrd="0" presId="urn:microsoft.com/office/officeart/2005/8/layout/orgChart1"/>
    <dgm:cxn modelId="{6D9241F7-A8F4-434B-9A23-EA1B23DE62BF}" type="presOf" srcId="{3C4157DC-5EF4-49A0-9067-D4AD3A1FCFF1}" destId="{1A61185F-8009-4C24-AEFD-E3C126A79DA0}" srcOrd="0" destOrd="0" presId="urn:microsoft.com/office/officeart/2005/8/layout/orgChart1"/>
    <dgm:cxn modelId="{A546F473-9408-4BD6-8836-C459DC9D3349}" type="presOf" srcId="{0FFDA308-C25D-4253-98E9-820FC888E3AF}" destId="{823801E8-075F-4139-85E3-AF466DC3B07D}" srcOrd="0" destOrd="0" presId="urn:microsoft.com/office/officeart/2005/8/layout/orgChart1"/>
    <dgm:cxn modelId="{C83057F9-0FEF-4F54-8DC5-9F9D242ACCEE}" type="presOf" srcId="{3E507F97-D0CD-4193-A606-BDC8A5E42A21}" destId="{38DC5253-77F0-4152-BA63-7FBC3CEE42DB}" srcOrd="0" destOrd="0" presId="urn:microsoft.com/office/officeart/2005/8/layout/orgChart1"/>
    <dgm:cxn modelId="{6A68C444-8C0B-4D97-92CA-C7F04E24FDDF}" type="presOf" srcId="{9C96C4B9-BD7A-4D57-8132-5E2CAC25E23F}" destId="{654FE9D9-07CE-49B5-8808-208EEB07490E}" srcOrd="1" destOrd="0" presId="urn:microsoft.com/office/officeart/2005/8/layout/orgChart1"/>
    <dgm:cxn modelId="{FB8F458C-1427-4FFB-934D-AAD57E09C690}" srcId="{53D03170-7587-4E89-817B-938142D8012D}" destId="{3AECE2CA-3F2D-49ED-8152-4DEFE0C1BB6E}" srcOrd="1" destOrd="0" parTransId="{17EC7D29-6CD4-42DA-BBC2-4675F9AA92DC}" sibTransId="{063E30D4-E58C-4FC6-B250-726DEFEDDCF6}"/>
    <dgm:cxn modelId="{18BE84EC-0C8C-46BE-9758-8024FDA6DCFE}" srcId="{229800E0-F6FF-4F45-94ED-71AD714247EA}" destId="{B91B4FAF-FC87-4CD7-A2E1-1A87B509C793}" srcOrd="6" destOrd="0" parTransId="{6F6DA66E-F975-4268-A8C7-DB2879C99FDB}" sibTransId="{C36D8DB1-FB5A-4960-BE27-0E14C1A7CB32}"/>
    <dgm:cxn modelId="{7A38FCBC-AB29-464B-9DB8-3635EF07EF5F}" srcId="{229800E0-F6FF-4F45-94ED-71AD714247EA}" destId="{D469F79E-A872-4C92-8C8B-2019DB76CEE6}" srcOrd="5" destOrd="0" parTransId="{9F96E911-946F-4E3C-9069-07DDC2F75317}" sibTransId="{CBFAE4F7-79A6-4CC6-95F6-20F68FC883A9}"/>
    <dgm:cxn modelId="{FB0001DF-B0EA-40CB-95C8-BACACFB28266}" type="presOf" srcId="{B1448CFE-6769-40AA-AB50-95A74549DD27}" destId="{E8C53DE0-AD4B-47DC-8ED8-09216DA2233B}" srcOrd="0" destOrd="0" presId="urn:microsoft.com/office/officeart/2005/8/layout/orgChart1"/>
    <dgm:cxn modelId="{21F4AF42-0C8A-499C-8CDA-614337444615}" type="presOf" srcId="{85BADAC6-71D1-4373-83CE-B95CD64B84E5}" destId="{A9CB4D56-E023-40EA-80AB-95C144350BC1}" srcOrd="0" destOrd="0" presId="urn:microsoft.com/office/officeart/2005/8/layout/orgChart1"/>
    <dgm:cxn modelId="{11B49115-4D92-4B67-A668-F583C34A13F1}" type="presOf" srcId="{74FDA932-86B1-45A4-9A87-B4159FF62442}" destId="{ACA9387B-5C41-4CC3-96AA-016DE7264B75}" srcOrd="0" destOrd="0" presId="urn:microsoft.com/office/officeart/2005/8/layout/orgChart1"/>
    <dgm:cxn modelId="{22A57D65-6E93-4294-B74D-26332D8BBBE7}" type="presOf" srcId="{1497B0FB-7566-4418-A2C7-F63ADD5E9556}" destId="{2F0AF8F4-0454-4FA0-A461-993C892D3F06}" srcOrd="1" destOrd="0" presId="urn:microsoft.com/office/officeart/2005/8/layout/orgChart1"/>
    <dgm:cxn modelId="{04404D83-051C-45E7-B608-ED094A278FC4}" type="presOf" srcId="{6F6DA66E-F975-4268-A8C7-DB2879C99FDB}" destId="{F21EADD7-6A89-41B7-AED7-ACCF6D6DD9D6}" srcOrd="0" destOrd="0" presId="urn:microsoft.com/office/officeart/2005/8/layout/orgChart1"/>
    <dgm:cxn modelId="{1C50A81F-6B4A-41F2-9FF5-102519F36940}" type="presOf" srcId="{FF88DC26-5365-4B77-8BD4-16930BC5CC30}" destId="{0545CB55-DDBD-4351-B4EB-E56C6692ABA3}" srcOrd="0" destOrd="0" presId="urn:microsoft.com/office/officeart/2005/8/layout/orgChart1"/>
    <dgm:cxn modelId="{AD03BCA9-A28A-4627-80B4-820436BF3FA4}" type="presOf" srcId="{D469F79E-A872-4C92-8C8B-2019DB76CEE6}" destId="{F025E686-F39F-4645-AFA7-9B3DE655115D}" srcOrd="0" destOrd="0" presId="urn:microsoft.com/office/officeart/2005/8/layout/orgChart1"/>
    <dgm:cxn modelId="{A8CB1FB0-9190-4C7A-A099-B2DC51579154}" type="presOf" srcId="{D7B4C649-801F-4E60-8BA3-54DB4B3B0040}" destId="{5F8B63BF-F374-4D2C-9B6B-6AD9B4D47CA9}" srcOrd="1" destOrd="0" presId="urn:microsoft.com/office/officeart/2005/8/layout/orgChart1"/>
    <dgm:cxn modelId="{9E5A0F84-4662-4CB9-BCFB-ED4BC0746810}" srcId="{229800E0-F6FF-4F45-94ED-71AD714247EA}" destId="{3E507F97-D0CD-4193-A606-BDC8A5E42A21}" srcOrd="4" destOrd="0" parTransId="{C532368E-0AAA-4E52-8F23-C45F4956180C}" sibTransId="{391F8E7D-B2E9-4A43-A820-3D70438A6DA2}"/>
    <dgm:cxn modelId="{F1968FCA-EA5A-494B-8C2B-D752CA290FDB}" type="presOf" srcId="{81968255-6321-4EA5-A30D-27C6836B74A2}" destId="{9E4D104A-D100-49F2-8072-78CC5407381F}" srcOrd="0" destOrd="0" presId="urn:microsoft.com/office/officeart/2005/8/layout/orgChart1"/>
    <dgm:cxn modelId="{8D1B94F7-AFCA-4249-AB61-5662D4EAA60A}" type="presOf" srcId="{DDF552BE-D2AA-4FB6-AC60-544F8B57010B}" destId="{A58F851F-C079-4690-8CE8-D8D2CBE1DD56}" srcOrd="0" destOrd="0" presId="urn:microsoft.com/office/officeart/2005/8/layout/orgChart1"/>
    <dgm:cxn modelId="{4D4C341B-0501-4A22-ABDF-357F04F85AF2}" type="presOf" srcId="{3AECE2CA-3F2D-49ED-8152-4DEFE0C1BB6E}" destId="{3B066DE3-D1DE-4A71-BBCE-C1B0AA3B0D57}" srcOrd="0" destOrd="0" presId="urn:microsoft.com/office/officeart/2005/8/layout/orgChart1"/>
    <dgm:cxn modelId="{81DFDC2E-80FF-4C2E-A290-F63D74DA1957}" type="presOf" srcId="{D89D9831-E6BB-46CD-B68A-7B8EFC00F785}" destId="{C0B8EF59-1D91-44F5-8B24-4F702B5D4439}" srcOrd="1" destOrd="0" presId="urn:microsoft.com/office/officeart/2005/8/layout/orgChart1"/>
    <dgm:cxn modelId="{73EECB06-2C08-44AB-A941-2418DE959548}" srcId="{229800E0-F6FF-4F45-94ED-71AD714247EA}" destId="{3C4157DC-5EF4-49A0-9067-D4AD3A1FCFF1}" srcOrd="0" destOrd="0" parTransId="{DDF552BE-D2AA-4FB6-AC60-544F8B57010B}" sibTransId="{D6127DA2-453B-43B9-9C17-160F4C18558F}"/>
    <dgm:cxn modelId="{E970EB4A-5E41-4053-90F7-243CB6B9DC16}" type="presOf" srcId="{B4209E06-B585-46BD-B229-6233BF4FFB5A}" destId="{597C8FCA-984B-43FA-A88A-B8913A016626}" srcOrd="0" destOrd="0" presId="urn:microsoft.com/office/officeart/2005/8/layout/orgChart1"/>
    <dgm:cxn modelId="{E9AD0414-1829-4443-A97C-2415EAE2B2ED}" type="presOf" srcId="{D89D9831-E6BB-46CD-B68A-7B8EFC00F785}" destId="{08EEFDA2-F4D9-49A1-879E-F6DB691B1A67}" srcOrd="0" destOrd="0" presId="urn:microsoft.com/office/officeart/2005/8/layout/orgChart1"/>
    <dgm:cxn modelId="{37C57739-3869-4EAE-8667-BD816E808749}" srcId="{F48E90FD-9154-4FC4-9D42-1B4B14AD3417}" destId="{B6EF774E-6A92-4A44-BC17-C2BAACC6DC83}" srcOrd="0" destOrd="0" parTransId="{8DCF58FA-F8E3-417D-9FB0-B0FB4FA91DAA}" sibTransId="{7BE36018-0DB0-4A93-955F-FE02C45CCF17}"/>
    <dgm:cxn modelId="{D6FDF499-2B37-4F7F-AD6C-9DBD5947593F}" type="presOf" srcId="{EDE86FD8-BF51-4177-93AF-76D748457460}" destId="{20F350F7-C016-4972-B969-CA20E2CE1AA1}" srcOrd="1" destOrd="0" presId="urn:microsoft.com/office/officeart/2005/8/layout/orgChart1"/>
    <dgm:cxn modelId="{3212A4F3-EEBB-4046-B5DE-1BEEC074FB82}" type="presOf" srcId="{567BC7D5-8218-4AD2-8C8C-8885A7CA7F44}" destId="{0A7F756B-DAB9-4BD2-8C88-60759EB51B9A}" srcOrd="0" destOrd="0" presId="urn:microsoft.com/office/officeart/2005/8/layout/orgChart1"/>
    <dgm:cxn modelId="{DC50CE8A-B2D4-4AF1-8DDA-9504DFDB9704}" type="presOf" srcId="{9C96C4B9-BD7A-4D57-8132-5E2CAC25E23F}" destId="{4054316C-A431-4923-8BEB-7386C9D06971}" srcOrd="0" destOrd="0" presId="urn:microsoft.com/office/officeart/2005/8/layout/orgChart1"/>
    <dgm:cxn modelId="{F103521A-BF2C-48AF-8164-8AAFCE9886BD}" type="presOf" srcId="{0724033E-C3B3-4DC9-B25B-E3DEF88471C0}" destId="{44700F19-CE84-43E8-88E8-4497B731A54E}" srcOrd="0" destOrd="0" presId="urn:microsoft.com/office/officeart/2005/8/layout/orgChart1"/>
    <dgm:cxn modelId="{B8B507A7-4490-409D-B060-11DD26AB9ACE}" srcId="{B91B4FAF-FC87-4CD7-A2E1-1A87B509C793}" destId="{D89D9831-E6BB-46CD-B68A-7B8EFC00F785}" srcOrd="2" destOrd="0" parTransId="{2A4854CE-951E-401F-8163-561FDC2F2FD0}" sibTransId="{A17FBC08-C1B5-4600-8311-EBF3CEA49EC2}"/>
    <dgm:cxn modelId="{5E53F7F3-A490-48A5-9305-A731ACD1DE4A}" srcId="{9E7D5F76-1560-40CB-8697-C18BE4CE9F01}" destId="{26FDBC4E-1B86-4F35-A922-D8D4ADA90812}" srcOrd="2" destOrd="0" parTransId="{FF88DC26-5365-4B77-8BD4-16930BC5CC30}" sibTransId="{87D712F0-0706-4A40-A17C-D951EDCA9978}"/>
    <dgm:cxn modelId="{4B418106-088B-4B36-A52E-9B45D29D6EC8}" type="presOf" srcId="{1C0E0E84-60C7-4449-A40E-030EA78B2CF0}" destId="{ECDE76FB-AE44-428C-9559-0BF51526BAFC}" srcOrd="0" destOrd="0" presId="urn:microsoft.com/office/officeart/2005/8/layout/orgChart1"/>
    <dgm:cxn modelId="{41DCFB40-1EBC-4843-B287-53B552248E9B}" srcId="{B91B4FAF-FC87-4CD7-A2E1-1A87B509C793}" destId="{567BC7D5-8218-4AD2-8C8C-8885A7CA7F44}" srcOrd="1" destOrd="0" parTransId="{99106C11-46B7-4A76-8456-CD8EC68BA1A0}" sibTransId="{1C6E8F07-A4F2-49BF-B6AA-8DE0CA2BD865}"/>
    <dgm:cxn modelId="{ACF09413-0DB8-4F75-9DB8-42C081FBB8E3}" type="presOf" srcId="{EDE86FD8-BF51-4177-93AF-76D748457460}" destId="{8E697678-8DBE-4B24-81FC-D893D95EC4DE}" srcOrd="0" destOrd="0" presId="urn:microsoft.com/office/officeart/2005/8/layout/orgChart1"/>
    <dgm:cxn modelId="{CE859984-9D2C-4678-91AC-2CC122A62EF0}" srcId="{B91B4FAF-FC87-4CD7-A2E1-1A87B509C793}" destId="{9C96C4B9-BD7A-4D57-8132-5E2CAC25E23F}" srcOrd="4" destOrd="0" parTransId="{85BADAC6-71D1-4373-83CE-B95CD64B84E5}" sibTransId="{8CCA3A91-35BB-4D06-B6D9-96C5C8F7728B}"/>
    <dgm:cxn modelId="{7F28F10D-FE6D-4DBD-8F00-C6509F966475}" type="presOf" srcId="{50AE8A42-5D51-49BA-BB95-AA56A5242947}" destId="{335EAE86-FFD2-44FF-BCB1-BAD50ABA248D}" srcOrd="1" destOrd="0" presId="urn:microsoft.com/office/officeart/2005/8/layout/orgChart1"/>
    <dgm:cxn modelId="{54DBA2C7-CAC9-45EA-8F62-E23D51701FA8}" type="presOf" srcId="{0724033E-C3B3-4DC9-B25B-E3DEF88471C0}" destId="{52DF05F1-D46C-4D28-A38A-C6AE48F58D3A}" srcOrd="1" destOrd="0" presId="urn:microsoft.com/office/officeart/2005/8/layout/orgChart1"/>
    <dgm:cxn modelId="{2C67C97F-3F05-4FEC-B5FC-AA712DB3885E}" type="presOf" srcId="{53D03170-7587-4E89-817B-938142D8012D}" destId="{AC42B568-B5B5-473C-84F1-B9B43B944D90}" srcOrd="0" destOrd="0" presId="urn:microsoft.com/office/officeart/2005/8/layout/orgChart1"/>
    <dgm:cxn modelId="{8AC5F350-DC80-4E09-BE76-C39AD3E4BC5E}" type="presOf" srcId="{F48E90FD-9154-4FC4-9D42-1B4B14AD3417}" destId="{A24D70AC-070C-4040-9C91-DFB0EF084D2E}" srcOrd="0" destOrd="0" presId="urn:microsoft.com/office/officeart/2005/8/layout/orgChart1"/>
    <dgm:cxn modelId="{8B37A0C2-5ED3-49B1-B389-28C2AFE1F368}" type="presOf" srcId="{99106C11-46B7-4A76-8456-CD8EC68BA1A0}" destId="{FEF03CF6-D4A8-4C09-AC2F-BE7E739E8490}" srcOrd="0" destOrd="0" presId="urn:microsoft.com/office/officeart/2005/8/layout/orgChart1"/>
    <dgm:cxn modelId="{EA8DF0CA-9F68-4F3F-8A5A-15DBB8819331}" type="presOf" srcId="{53D03170-7587-4E89-817B-938142D8012D}" destId="{0185CD3E-CA21-4408-9650-C88ED267BBA7}" srcOrd="1" destOrd="0" presId="urn:microsoft.com/office/officeart/2005/8/layout/orgChart1"/>
    <dgm:cxn modelId="{71FAE973-F4BF-499B-BF97-847472707079}" type="presOf" srcId="{229800E0-F6FF-4F45-94ED-71AD714247EA}" destId="{B95A9A88-277A-4F45-90A5-E7DFFE691677}" srcOrd="0" destOrd="0" presId="urn:microsoft.com/office/officeart/2005/8/layout/orgChart1"/>
    <dgm:cxn modelId="{4442AB0E-1683-483D-A15C-132C08D24C20}" srcId="{B91B4FAF-FC87-4CD7-A2E1-1A87B509C793}" destId="{0724033E-C3B3-4DC9-B25B-E3DEF88471C0}" srcOrd="0" destOrd="0" parTransId="{74FDA932-86B1-45A4-9A87-B4159FF62442}" sibTransId="{55C12E35-2AA0-46B0-BC15-0A4419B10EAE}"/>
    <dgm:cxn modelId="{81B69E8E-8240-4EF5-AF39-583861316BC5}" type="presOf" srcId="{B91B4FAF-FC87-4CD7-A2E1-1A87B509C793}" destId="{9F5F88C4-4B2A-47F9-9758-2F7B32504761}" srcOrd="1" destOrd="0" presId="urn:microsoft.com/office/officeart/2005/8/layout/orgChart1"/>
    <dgm:cxn modelId="{12CD9B68-B994-4B57-9F4A-42D053486686}" srcId="{B6EF774E-6A92-4A44-BC17-C2BAACC6DC83}" destId="{229800E0-F6FF-4F45-94ED-71AD714247EA}" srcOrd="1" destOrd="0" parTransId="{0FFDA308-C25D-4253-98E9-820FC888E3AF}" sibTransId="{6F0A61C7-D1F9-4B8E-A755-9C082E1593C2}"/>
    <dgm:cxn modelId="{262C7C04-5BC4-45DE-A876-005710FDA32C}" type="presOf" srcId="{1497B0FB-7566-4418-A2C7-F63ADD5E9556}" destId="{190137C8-DBB6-46B0-8E6F-6FCFB63BE11C}" srcOrd="0" destOrd="0" presId="urn:microsoft.com/office/officeart/2005/8/layout/orgChart1"/>
    <dgm:cxn modelId="{15AF03A8-B928-48BD-98C0-B7FA67F0C675}" srcId="{B6EF774E-6A92-4A44-BC17-C2BAACC6DC83}" destId="{9E7D5F76-1560-40CB-8697-C18BE4CE9F01}" srcOrd="0" destOrd="0" parTransId="{1FE54E37-DD95-4DAF-B815-99E980EE42AA}" sibTransId="{92A275CD-C753-462C-BB1D-E7BB9049CD37}"/>
    <dgm:cxn modelId="{6E7943A2-C93D-4ED6-A6A3-FD4335EAC72A}" type="presOf" srcId="{D8E1DEE7-BEE0-487D-9C1E-FE314398D9F8}" destId="{4ED64939-8945-47F0-94C8-94478DC36D85}" srcOrd="0" destOrd="0" presId="urn:microsoft.com/office/officeart/2005/8/layout/orgChart1"/>
    <dgm:cxn modelId="{83F40296-38DA-43FB-9066-1903388A629F}" type="presOf" srcId="{26FDBC4E-1B86-4F35-A922-D8D4ADA90812}" destId="{E4A41549-6258-4778-ABEC-B95117B8DC4B}" srcOrd="1" destOrd="0" presId="urn:microsoft.com/office/officeart/2005/8/layout/orgChart1"/>
    <dgm:cxn modelId="{E34A697D-00DE-4CBA-94FF-F618DC49B0C6}" srcId="{229800E0-F6FF-4F45-94ED-71AD714247EA}" destId="{53D03170-7587-4E89-817B-938142D8012D}" srcOrd="1" destOrd="0" parTransId="{1C0E0E84-60C7-4449-A40E-030EA78B2CF0}" sibTransId="{AA4EC638-6E5F-4CE7-AB0A-B42475AFABFF}"/>
    <dgm:cxn modelId="{CF994B70-7410-41BD-809F-BC8914981E18}" type="presOf" srcId="{3E507F97-D0CD-4193-A606-BDC8A5E42A21}" destId="{38C3704D-48E2-4971-9AC5-74321E08400C}" srcOrd="1" destOrd="0" presId="urn:microsoft.com/office/officeart/2005/8/layout/orgChart1"/>
    <dgm:cxn modelId="{A42B2DAB-1B31-4BD1-84E0-F9E34AEB84D7}" type="presOf" srcId="{9E7D5F76-1560-40CB-8697-C18BE4CE9F01}" destId="{E1A995C2-ACCA-4CFF-A03F-10F3541B0E02}" srcOrd="0" destOrd="0" presId="urn:microsoft.com/office/officeart/2005/8/layout/orgChart1"/>
    <dgm:cxn modelId="{19C6691F-ADD2-4417-8A3C-03DB8A3B04C0}" type="presOf" srcId="{3AECE2CA-3F2D-49ED-8152-4DEFE0C1BB6E}" destId="{066AC6F2-7973-4420-8E9C-B0DDEC717E8C}" srcOrd="1" destOrd="0" presId="urn:microsoft.com/office/officeart/2005/8/layout/orgChart1"/>
    <dgm:cxn modelId="{593C0C8D-A52D-4278-A5AD-EFE6B7BA4AC0}" srcId="{9E7D5F76-1560-40CB-8697-C18BE4CE9F01}" destId="{1497B0FB-7566-4418-A2C7-F63ADD5E9556}" srcOrd="0" destOrd="0" parTransId="{CA9A80A4-0162-41DB-9D28-0509C7651378}" sibTransId="{5EE661B3-FB36-4C06-A138-FEF26306DAB7}"/>
    <dgm:cxn modelId="{FEE9EDC7-FC46-471B-82B7-74A8E2A5299C}" type="presOf" srcId="{B6EF774E-6A92-4A44-BC17-C2BAACC6DC83}" destId="{680A8FEA-3F01-4BD2-958E-6231B960242C}" srcOrd="0" destOrd="0" presId="urn:microsoft.com/office/officeart/2005/8/layout/orgChart1"/>
    <dgm:cxn modelId="{2EF368A6-0C7D-422D-8CE6-3F212AA143B6}" type="presOf" srcId="{792FAD0D-0FF1-471B-8DB0-E7B5AE13658D}" destId="{6EE2B555-ED2E-4E30-ABB2-9D7C0B1FC03A}" srcOrd="1" destOrd="0" presId="urn:microsoft.com/office/officeart/2005/8/layout/orgChart1"/>
    <dgm:cxn modelId="{C4F017CE-C448-4E13-BF7F-FDC815FC84EB}" type="presParOf" srcId="{A24D70AC-070C-4040-9C91-DFB0EF084D2E}" destId="{BF6945A0-9466-473C-BB74-EFA220D8700D}" srcOrd="0" destOrd="0" presId="urn:microsoft.com/office/officeart/2005/8/layout/orgChart1"/>
    <dgm:cxn modelId="{9D0A0165-F602-4C24-8528-4D581AD8E0F3}" type="presParOf" srcId="{BF6945A0-9466-473C-BB74-EFA220D8700D}" destId="{F91B4F49-7B33-4432-842B-EA0D82D098E7}" srcOrd="0" destOrd="0" presId="urn:microsoft.com/office/officeart/2005/8/layout/orgChart1"/>
    <dgm:cxn modelId="{D63F1790-B918-49DD-88A8-E9BDEE26F199}" type="presParOf" srcId="{F91B4F49-7B33-4432-842B-EA0D82D098E7}" destId="{680A8FEA-3F01-4BD2-958E-6231B960242C}" srcOrd="0" destOrd="0" presId="urn:microsoft.com/office/officeart/2005/8/layout/orgChart1"/>
    <dgm:cxn modelId="{8C1D3CC6-08D4-4768-86DC-C43CD907DD63}" type="presParOf" srcId="{F91B4F49-7B33-4432-842B-EA0D82D098E7}" destId="{AF3803FD-BF13-4621-BB6B-A68542ED6A71}" srcOrd="1" destOrd="0" presId="urn:microsoft.com/office/officeart/2005/8/layout/orgChart1"/>
    <dgm:cxn modelId="{A3409B32-AC0F-4A8B-B4EF-E782F142B133}" type="presParOf" srcId="{BF6945A0-9466-473C-BB74-EFA220D8700D}" destId="{2B1128CA-0AE8-44DD-9C6B-4A6A77104213}" srcOrd="1" destOrd="0" presId="urn:microsoft.com/office/officeart/2005/8/layout/orgChart1"/>
    <dgm:cxn modelId="{387E81E7-751F-4E5D-A243-A7619E39697B}" type="presParOf" srcId="{2B1128CA-0AE8-44DD-9C6B-4A6A77104213}" destId="{C63BBE79-BE87-499D-9935-405BB056F668}" srcOrd="0" destOrd="0" presId="urn:microsoft.com/office/officeart/2005/8/layout/orgChart1"/>
    <dgm:cxn modelId="{BC5E68E8-2911-4CA1-87B2-526B059C76F6}" type="presParOf" srcId="{2B1128CA-0AE8-44DD-9C6B-4A6A77104213}" destId="{064797CF-84F6-4FC6-84E6-3472D21A0F60}" srcOrd="1" destOrd="0" presId="urn:microsoft.com/office/officeart/2005/8/layout/orgChart1"/>
    <dgm:cxn modelId="{9A31C802-E45E-4E3A-8009-3C5A9988A579}" type="presParOf" srcId="{064797CF-84F6-4FC6-84E6-3472D21A0F60}" destId="{7314AEDC-C138-417C-B5C9-AEDF904F86F1}" srcOrd="0" destOrd="0" presId="urn:microsoft.com/office/officeart/2005/8/layout/orgChart1"/>
    <dgm:cxn modelId="{C6D7E872-4B10-4921-A6EE-9D0752301410}" type="presParOf" srcId="{7314AEDC-C138-417C-B5C9-AEDF904F86F1}" destId="{E1A995C2-ACCA-4CFF-A03F-10F3541B0E02}" srcOrd="0" destOrd="0" presId="urn:microsoft.com/office/officeart/2005/8/layout/orgChart1"/>
    <dgm:cxn modelId="{3A1A182F-FEB6-4E23-B1D3-62810B83A668}" type="presParOf" srcId="{7314AEDC-C138-417C-B5C9-AEDF904F86F1}" destId="{1B1058F1-73C2-42D1-978D-ADAC875E3A32}" srcOrd="1" destOrd="0" presId="urn:microsoft.com/office/officeart/2005/8/layout/orgChart1"/>
    <dgm:cxn modelId="{09EAB0EF-C93A-462F-BA9D-029E04D2ACD1}" type="presParOf" srcId="{064797CF-84F6-4FC6-84E6-3472D21A0F60}" destId="{8409C64B-8081-4C57-9D74-9E249E5BEB05}" srcOrd="1" destOrd="0" presId="urn:microsoft.com/office/officeart/2005/8/layout/orgChart1"/>
    <dgm:cxn modelId="{ED895284-3221-46C1-87E0-6E6269A7C6C5}" type="presParOf" srcId="{8409C64B-8081-4C57-9D74-9E249E5BEB05}" destId="{DAE4B70A-E9C2-4D1B-9B69-12BB6C984B5F}" srcOrd="0" destOrd="0" presId="urn:microsoft.com/office/officeart/2005/8/layout/orgChart1"/>
    <dgm:cxn modelId="{D0A966A9-4591-4DB2-A5FA-99B05C31E4D8}" type="presParOf" srcId="{8409C64B-8081-4C57-9D74-9E249E5BEB05}" destId="{E954BD12-AFA2-4C3D-A6FF-BBC8D01B745D}" srcOrd="1" destOrd="0" presId="urn:microsoft.com/office/officeart/2005/8/layout/orgChart1"/>
    <dgm:cxn modelId="{A648C40A-DF51-4963-B951-B829C08FFE2F}" type="presParOf" srcId="{E954BD12-AFA2-4C3D-A6FF-BBC8D01B745D}" destId="{8C9D0550-FAA4-4CD5-92F4-1E43CF2BE158}" srcOrd="0" destOrd="0" presId="urn:microsoft.com/office/officeart/2005/8/layout/orgChart1"/>
    <dgm:cxn modelId="{BBE2675B-B4DA-47BD-9247-1BEFED74976B}" type="presParOf" srcId="{8C9D0550-FAA4-4CD5-92F4-1E43CF2BE158}" destId="{190137C8-DBB6-46B0-8E6F-6FCFB63BE11C}" srcOrd="0" destOrd="0" presId="urn:microsoft.com/office/officeart/2005/8/layout/orgChart1"/>
    <dgm:cxn modelId="{8FEDFC29-6316-4BF3-99A9-188BD0E4BABC}" type="presParOf" srcId="{8C9D0550-FAA4-4CD5-92F4-1E43CF2BE158}" destId="{2F0AF8F4-0454-4FA0-A461-993C892D3F06}" srcOrd="1" destOrd="0" presId="urn:microsoft.com/office/officeart/2005/8/layout/orgChart1"/>
    <dgm:cxn modelId="{13726713-20A6-48F4-920D-381C5A0CE112}" type="presParOf" srcId="{E954BD12-AFA2-4C3D-A6FF-BBC8D01B745D}" destId="{2AD74F93-8E13-4412-B386-E9E9C60E3B53}" srcOrd="1" destOrd="0" presId="urn:microsoft.com/office/officeart/2005/8/layout/orgChart1"/>
    <dgm:cxn modelId="{8756415D-EF47-4EA0-970D-8916B7370131}" type="presParOf" srcId="{E954BD12-AFA2-4C3D-A6FF-BBC8D01B745D}" destId="{57B61757-D48C-4D1C-86E1-5420BCA1B05F}" srcOrd="2" destOrd="0" presId="urn:microsoft.com/office/officeart/2005/8/layout/orgChart1"/>
    <dgm:cxn modelId="{76157357-98F3-4059-B25B-5E8D001A23CC}" type="presParOf" srcId="{8409C64B-8081-4C57-9D74-9E249E5BEB05}" destId="{E8C53DE0-AD4B-47DC-8ED8-09216DA2233B}" srcOrd="2" destOrd="0" presId="urn:microsoft.com/office/officeart/2005/8/layout/orgChart1"/>
    <dgm:cxn modelId="{7CADD833-A1EE-4F0E-83BA-C15C733B11EB}" type="presParOf" srcId="{8409C64B-8081-4C57-9D74-9E249E5BEB05}" destId="{AF9C5B94-2FE7-4788-841C-8D2972D65B2C}" srcOrd="3" destOrd="0" presId="urn:microsoft.com/office/officeart/2005/8/layout/orgChart1"/>
    <dgm:cxn modelId="{2C228408-F700-4F52-A7AF-9EDAD2CCEE42}" type="presParOf" srcId="{AF9C5B94-2FE7-4788-841C-8D2972D65B2C}" destId="{462C2C8E-DCD7-4469-9A1A-2DD620A23299}" srcOrd="0" destOrd="0" presId="urn:microsoft.com/office/officeart/2005/8/layout/orgChart1"/>
    <dgm:cxn modelId="{21BCBE18-954E-44B9-BD6E-AFC9306A8F22}" type="presParOf" srcId="{462C2C8E-DCD7-4469-9A1A-2DD620A23299}" destId="{9E4D104A-D100-49F2-8072-78CC5407381F}" srcOrd="0" destOrd="0" presId="urn:microsoft.com/office/officeart/2005/8/layout/orgChart1"/>
    <dgm:cxn modelId="{8A6A8059-3F5D-4F7E-B962-272ED6847A73}" type="presParOf" srcId="{462C2C8E-DCD7-4469-9A1A-2DD620A23299}" destId="{2C7CEC36-2030-4FD8-9FF3-9814EA899AC4}" srcOrd="1" destOrd="0" presId="urn:microsoft.com/office/officeart/2005/8/layout/orgChart1"/>
    <dgm:cxn modelId="{719F9CA9-C202-4659-AC27-79CAE4D581E7}" type="presParOf" srcId="{AF9C5B94-2FE7-4788-841C-8D2972D65B2C}" destId="{61685035-5B03-4E78-B84D-0B9E3CA765B9}" srcOrd="1" destOrd="0" presId="urn:microsoft.com/office/officeart/2005/8/layout/orgChart1"/>
    <dgm:cxn modelId="{529A5C3C-9B21-4DF6-9486-3536D76A0A1E}" type="presParOf" srcId="{AF9C5B94-2FE7-4788-841C-8D2972D65B2C}" destId="{33CA93EC-FC36-49FE-976A-E7F8C22FBABE}" srcOrd="2" destOrd="0" presId="urn:microsoft.com/office/officeart/2005/8/layout/orgChart1"/>
    <dgm:cxn modelId="{F5794823-8802-4956-BCD8-207663079A44}" type="presParOf" srcId="{8409C64B-8081-4C57-9D74-9E249E5BEB05}" destId="{0545CB55-DDBD-4351-B4EB-E56C6692ABA3}" srcOrd="4" destOrd="0" presId="urn:microsoft.com/office/officeart/2005/8/layout/orgChart1"/>
    <dgm:cxn modelId="{66EF04AC-BFD9-499C-9671-4CD84C7EA2D1}" type="presParOf" srcId="{8409C64B-8081-4C57-9D74-9E249E5BEB05}" destId="{EA26B431-AE0D-4A64-8992-7626DBC472BD}" srcOrd="5" destOrd="0" presId="urn:microsoft.com/office/officeart/2005/8/layout/orgChart1"/>
    <dgm:cxn modelId="{813146F3-D16E-4F44-9205-2A55C6B94DC9}" type="presParOf" srcId="{EA26B431-AE0D-4A64-8992-7626DBC472BD}" destId="{04E18497-3C94-4D10-A274-4A5D5AB1C1C5}" srcOrd="0" destOrd="0" presId="urn:microsoft.com/office/officeart/2005/8/layout/orgChart1"/>
    <dgm:cxn modelId="{461DE796-87CA-4C39-895F-DF709C6A9CAE}" type="presParOf" srcId="{04E18497-3C94-4D10-A274-4A5D5AB1C1C5}" destId="{EE6A02C4-04EF-4126-B79A-5AA5A218095C}" srcOrd="0" destOrd="0" presId="urn:microsoft.com/office/officeart/2005/8/layout/orgChart1"/>
    <dgm:cxn modelId="{B6A51314-570B-43E9-825E-9B0570D2BAEF}" type="presParOf" srcId="{04E18497-3C94-4D10-A274-4A5D5AB1C1C5}" destId="{E4A41549-6258-4778-ABEC-B95117B8DC4B}" srcOrd="1" destOrd="0" presId="urn:microsoft.com/office/officeart/2005/8/layout/orgChart1"/>
    <dgm:cxn modelId="{895F7D2F-2697-4238-A97A-304A0A2A6344}" type="presParOf" srcId="{EA26B431-AE0D-4A64-8992-7626DBC472BD}" destId="{38D90002-C5E5-47EA-BA5A-8F579B245695}" srcOrd="1" destOrd="0" presId="urn:microsoft.com/office/officeart/2005/8/layout/orgChart1"/>
    <dgm:cxn modelId="{5503B891-C17B-4008-8DAA-1A6FF27510A6}" type="presParOf" srcId="{EA26B431-AE0D-4A64-8992-7626DBC472BD}" destId="{EB968164-6CED-428E-B127-ACC97663DD21}" srcOrd="2" destOrd="0" presId="urn:microsoft.com/office/officeart/2005/8/layout/orgChart1"/>
    <dgm:cxn modelId="{6C017D43-9D32-438E-94A2-08C8A94CDCA0}" type="presParOf" srcId="{064797CF-84F6-4FC6-84E6-3472D21A0F60}" destId="{8ABAD878-471A-4B2D-A3DC-EF3916530CD4}" srcOrd="2" destOrd="0" presId="urn:microsoft.com/office/officeart/2005/8/layout/orgChart1"/>
    <dgm:cxn modelId="{9D0380C5-00A9-4B36-B7C8-0D524349E0BF}" type="presParOf" srcId="{2B1128CA-0AE8-44DD-9C6B-4A6A77104213}" destId="{823801E8-075F-4139-85E3-AF466DC3B07D}" srcOrd="2" destOrd="0" presId="urn:microsoft.com/office/officeart/2005/8/layout/orgChart1"/>
    <dgm:cxn modelId="{E4D58C48-081B-4510-B692-89DA14C4118B}" type="presParOf" srcId="{2B1128CA-0AE8-44DD-9C6B-4A6A77104213}" destId="{CE0BDB24-8474-420B-BBEB-6D9E99298F53}" srcOrd="3" destOrd="0" presId="urn:microsoft.com/office/officeart/2005/8/layout/orgChart1"/>
    <dgm:cxn modelId="{6A45AAB4-8551-4AA5-8585-D4531E8CC137}" type="presParOf" srcId="{CE0BDB24-8474-420B-BBEB-6D9E99298F53}" destId="{44E35EE9-05F6-4476-86B1-624324FE741A}" srcOrd="0" destOrd="0" presId="urn:microsoft.com/office/officeart/2005/8/layout/orgChart1"/>
    <dgm:cxn modelId="{021E024E-208F-4230-BB81-C348FD400CA0}" type="presParOf" srcId="{44E35EE9-05F6-4476-86B1-624324FE741A}" destId="{B95A9A88-277A-4F45-90A5-E7DFFE691677}" srcOrd="0" destOrd="0" presId="urn:microsoft.com/office/officeart/2005/8/layout/orgChart1"/>
    <dgm:cxn modelId="{41E53C79-F838-4947-AB87-9DB07C5DDC58}" type="presParOf" srcId="{44E35EE9-05F6-4476-86B1-624324FE741A}" destId="{F657A606-317D-4F8B-8865-23FF420A0C73}" srcOrd="1" destOrd="0" presId="urn:microsoft.com/office/officeart/2005/8/layout/orgChart1"/>
    <dgm:cxn modelId="{86BF0FB8-C39C-4FF0-8361-3AE82D0EFFC4}" type="presParOf" srcId="{CE0BDB24-8474-420B-BBEB-6D9E99298F53}" destId="{EB76A29A-9647-4897-B585-165BA80D1956}" srcOrd="1" destOrd="0" presId="urn:microsoft.com/office/officeart/2005/8/layout/orgChart1"/>
    <dgm:cxn modelId="{53D10E9F-AED4-457A-846E-4A9D29F26E60}" type="presParOf" srcId="{EB76A29A-9647-4897-B585-165BA80D1956}" destId="{A58F851F-C079-4690-8CE8-D8D2CBE1DD56}" srcOrd="0" destOrd="0" presId="urn:microsoft.com/office/officeart/2005/8/layout/orgChart1"/>
    <dgm:cxn modelId="{F412C84B-0879-461B-9294-D01AA95FC200}" type="presParOf" srcId="{EB76A29A-9647-4897-B585-165BA80D1956}" destId="{BC76CFCB-CFD2-4FE4-9586-9FDD0F1B05EB}" srcOrd="1" destOrd="0" presId="urn:microsoft.com/office/officeart/2005/8/layout/orgChart1"/>
    <dgm:cxn modelId="{7899B865-2ABE-4CCD-BDB4-C2FFD832D921}" type="presParOf" srcId="{BC76CFCB-CFD2-4FE4-9586-9FDD0F1B05EB}" destId="{14E48230-9FF4-49C7-AC25-B6424C700DC4}" srcOrd="0" destOrd="0" presId="urn:microsoft.com/office/officeart/2005/8/layout/orgChart1"/>
    <dgm:cxn modelId="{EBD7E1BA-44C6-4503-8B22-1B161E2A4D41}" type="presParOf" srcId="{14E48230-9FF4-49C7-AC25-B6424C700DC4}" destId="{1A61185F-8009-4C24-AEFD-E3C126A79DA0}" srcOrd="0" destOrd="0" presId="urn:microsoft.com/office/officeart/2005/8/layout/orgChart1"/>
    <dgm:cxn modelId="{704C94D1-BA18-4AA5-BA60-16004B38F683}" type="presParOf" srcId="{14E48230-9FF4-49C7-AC25-B6424C700DC4}" destId="{B5B260C9-502A-4030-A188-A48BB2B95751}" srcOrd="1" destOrd="0" presId="urn:microsoft.com/office/officeart/2005/8/layout/orgChart1"/>
    <dgm:cxn modelId="{B86F1027-D4E0-4631-8042-F164C7098A6D}" type="presParOf" srcId="{BC76CFCB-CFD2-4FE4-9586-9FDD0F1B05EB}" destId="{1F411B72-44CF-4EEB-9599-E4E562E4354C}" srcOrd="1" destOrd="0" presId="urn:microsoft.com/office/officeart/2005/8/layout/orgChart1"/>
    <dgm:cxn modelId="{5B23651B-E386-48A0-8D46-AF8786277F51}" type="presParOf" srcId="{BC76CFCB-CFD2-4FE4-9586-9FDD0F1B05EB}" destId="{8122D331-A935-4597-BB21-27D82ABA6BDD}" srcOrd="2" destOrd="0" presId="urn:microsoft.com/office/officeart/2005/8/layout/orgChart1"/>
    <dgm:cxn modelId="{D82D8405-1D07-4BCA-B970-D9A5CA9B2DF3}" type="presParOf" srcId="{EB76A29A-9647-4897-B585-165BA80D1956}" destId="{ECDE76FB-AE44-428C-9559-0BF51526BAFC}" srcOrd="2" destOrd="0" presId="urn:microsoft.com/office/officeart/2005/8/layout/orgChart1"/>
    <dgm:cxn modelId="{88A53117-70A1-439D-A57E-07A10B868746}" type="presParOf" srcId="{EB76A29A-9647-4897-B585-165BA80D1956}" destId="{68DC0DCB-1D8D-4D63-859B-2B00BA99AFEB}" srcOrd="3" destOrd="0" presId="urn:microsoft.com/office/officeart/2005/8/layout/orgChart1"/>
    <dgm:cxn modelId="{E95BE1BA-242A-4446-88E2-A56B078AA42C}" type="presParOf" srcId="{68DC0DCB-1D8D-4D63-859B-2B00BA99AFEB}" destId="{E27D50D0-6F46-4D6A-A24D-1EF24B8E2597}" srcOrd="0" destOrd="0" presId="urn:microsoft.com/office/officeart/2005/8/layout/orgChart1"/>
    <dgm:cxn modelId="{C97181E4-BA3A-4933-84E2-617DF31B91AE}" type="presParOf" srcId="{E27D50D0-6F46-4D6A-A24D-1EF24B8E2597}" destId="{AC42B568-B5B5-473C-84F1-B9B43B944D90}" srcOrd="0" destOrd="0" presId="urn:microsoft.com/office/officeart/2005/8/layout/orgChart1"/>
    <dgm:cxn modelId="{126A6381-E3AF-4C20-A090-35777A279E93}" type="presParOf" srcId="{E27D50D0-6F46-4D6A-A24D-1EF24B8E2597}" destId="{0185CD3E-CA21-4408-9650-C88ED267BBA7}" srcOrd="1" destOrd="0" presId="urn:microsoft.com/office/officeart/2005/8/layout/orgChart1"/>
    <dgm:cxn modelId="{DAD4FD0E-B41D-4AE5-A03B-453A760F537F}" type="presParOf" srcId="{68DC0DCB-1D8D-4D63-859B-2B00BA99AFEB}" destId="{9E07DEBB-4D00-47B6-825B-82FC84260B28}" srcOrd="1" destOrd="0" presId="urn:microsoft.com/office/officeart/2005/8/layout/orgChart1"/>
    <dgm:cxn modelId="{93CDCF55-1C71-4776-BAFC-AB70AC75A5AC}" type="presParOf" srcId="{9E07DEBB-4D00-47B6-825B-82FC84260B28}" destId="{02A18A4F-0464-46FF-B210-DEC9E5319CFF}" srcOrd="0" destOrd="0" presId="urn:microsoft.com/office/officeart/2005/8/layout/orgChart1"/>
    <dgm:cxn modelId="{DB588BE6-10C1-4CEC-AA55-1908717DDB27}" type="presParOf" srcId="{9E07DEBB-4D00-47B6-825B-82FC84260B28}" destId="{3322C64E-2077-4ED5-9A64-8BDEFE25772C}" srcOrd="1" destOrd="0" presId="urn:microsoft.com/office/officeart/2005/8/layout/orgChart1"/>
    <dgm:cxn modelId="{89EB5EFD-6876-4276-958F-EB8E50E9B885}" type="presParOf" srcId="{3322C64E-2077-4ED5-9A64-8BDEFE25772C}" destId="{40A21CC7-56E0-46CF-8F4E-430BA33FD021}" srcOrd="0" destOrd="0" presId="urn:microsoft.com/office/officeart/2005/8/layout/orgChart1"/>
    <dgm:cxn modelId="{75981680-D05F-44F1-9DBD-8461A6EB8315}" type="presParOf" srcId="{40A21CC7-56E0-46CF-8F4E-430BA33FD021}" destId="{2C8954E8-275C-4B01-B350-8D33B8B2F20A}" srcOrd="0" destOrd="0" presId="urn:microsoft.com/office/officeart/2005/8/layout/orgChart1"/>
    <dgm:cxn modelId="{56E582C5-0928-4681-AB2E-62503AB19B8F}" type="presParOf" srcId="{40A21CC7-56E0-46CF-8F4E-430BA33FD021}" destId="{335EAE86-FFD2-44FF-BCB1-BAD50ABA248D}" srcOrd="1" destOrd="0" presId="urn:microsoft.com/office/officeart/2005/8/layout/orgChart1"/>
    <dgm:cxn modelId="{D5DE1755-166D-4013-A418-31D0A0A9EDED}" type="presParOf" srcId="{3322C64E-2077-4ED5-9A64-8BDEFE25772C}" destId="{40F150D1-D50E-4020-A902-0B8402CB72AC}" srcOrd="1" destOrd="0" presId="urn:microsoft.com/office/officeart/2005/8/layout/orgChart1"/>
    <dgm:cxn modelId="{6CAE65AE-560F-498C-97DD-0B1ACEBB3913}" type="presParOf" srcId="{3322C64E-2077-4ED5-9A64-8BDEFE25772C}" destId="{4C78FAED-21AE-46B5-A74D-BAF31C42814E}" srcOrd="2" destOrd="0" presId="urn:microsoft.com/office/officeart/2005/8/layout/orgChart1"/>
    <dgm:cxn modelId="{A6C700F2-1AC4-4871-BD13-75B3C9134A45}" type="presParOf" srcId="{9E07DEBB-4D00-47B6-825B-82FC84260B28}" destId="{7B643B29-C0EA-434B-9C1D-22C7231D9578}" srcOrd="2" destOrd="0" presId="urn:microsoft.com/office/officeart/2005/8/layout/orgChart1"/>
    <dgm:cxn modelId="{0FF0618C-BA38-4245-AFD9-55F9EDD7AFF7}" type="presParOf" srcId="{9E07DEBB-4D00-47B6-825B-82FC84260B28}" destId="{76F10F6B-6BE7-46A1-B6C8-1AEEAAEC1172}" srcOrd="3" destOrd="0" presId="urn:microsoft.com/office/officeart/2005/8/layout/orgChart1"/>
    <dgm:cxn modelId="{02245D6E-039E-4F40-A271-047678848FFE}" type="presParOf" srcId="{76F10F6B-6BE7-46A1-B6C8-1AEEAAEC1172}" destId="{A058627A-5808-4D6C-B587-D265E11B147F}" srcOrd="0" destOrd="0" presId="urn:microsoft.com/office/officeart/2005/8/layout/orgChart1"/>
    <dgm:cxn modelId="{087C88EC-2156-42F2-AB58-59B13EED3AF6}" type="presParOf" srcId="{A058627A-5808-4D6C-B587-D265E11B147F}" destId="{3B066DE3-D1DE-4A71-BBCE-C1B0AA3B0D57}" srcOrd="0" destOrd="0" presId="urn:microsoft.com/office/officeart/2005/8/layout/orgChart1"/>
    <dgm:cxn modelId="{2E948693-EC1A-4D4A-ACCC-FC969111C031}" type="presParOf" srcId="{A058627A-5808-4D6C-B587-D265E11B147F}" destId="{066AC6F2-7973-4420-8E9C-B0DDEC717E8C}" srcOrd="1" destOrd="0" presId="urn:microsoft.com/office/officeart/2005/8/layout/orgChart1"/>
    <dgm:cxn modelId="{6026072A-938E-4A7B-A38E-E8ACBFA7AA62}" type="presParOf" srcId="{76F10F6B-6BE7-46A1-B6C8-1AEEAAEC1172}" destId="{05620418-5A46-4B2A-A51A-EFB7DD46AFE3}" srcOrd="1" destOrd="0" presId="urn:microsoft.com/office/officeart/2005/8/layout/orgChart1"/>
    <dgm:cxn modelId="{53F05BEB-67AC-4E53-A494-ABC1728C7568}" type="presParOf" srcId="{76F10F6B-6BE7-46A1-B6C8-1AEEAAEC1172}" destId="{6F840DF7-3FCB-413B-9393-3F915706872D}" srcOrd="2" destOrd="0" presId="urn:microsoft.com/office/officeart/2005/8/layout/orgChart1"/>
    <dgm:cxn modelId="{34F5694D-0BA1-48B3-A734-8835392BF647}" type="presParOf" srcId="{68DC0DCB-1D8D-4D63-859B-2B00BA99AFEB}" destId="{4D36F54B-03D0-49DE-8938-E817E1D2EDD4}" srcOrd="2" destOrd="0" presId="urn:microsoft.com/office/officeart/2005/8/layout/orgChart1"/>
    <dgm:cxn modelId="{415D2C12-3790-4FD6-9631-C784A010F94A}" type="presParOf" srcId="{EB76A29A-9647-4897-B585-165BA80D1956}" destId="{FEBCD30C-AA23-436A-9743-8F253CE2713D}" srcOrd="4" destOrd="0" presId="urn:microsoft.com/office/officeart/2005/8/layout/orgChart1"/>
    <dgm:cxn modelId="{00CF53C7-99C3-471D-89BE-6A548A2B813E}" type="presParOf" srcId="{EB76A29A-9647-4897-B585-165BA80D1956}" destId="{5FE23654-8935-489F-B880-4174F910614E}" srcOrd="5" destOrd="0" presId="urn:microsoft.com/office/officeart/2005/8/layout/orgChart1"/>
    <dgm:cxn modelId="{D9C43608-1631-499D-99F5-E8FDAC6C3351}" type="presParOf" srcId="{5FE23654-8935-489F-B880-4174F910614E}" destId="{DB0A9629-EAC5-4202-AF72-B0E13128F5FC}" srcOrd="0" destOrd="0" presId="urn:microsoft.com/office/officeart/2005/8/layout/orgChart1"/>
    <dgm:cxn modelId="{CD527BD7-8110-4E25-8CF0-33F48DE58334}" type="presParOf" srcId="{DB0A9629-EAC5-4202-AF72-B0E13128F5FC}" destId="{E2DD8526-F3A6-4B5C-88D0-B8F9CBF5267B}" srcOrd="0" destOrd="0" presId="urn:microsoft.com/office/officeart/2005/8/layout/orgChart1"/>
    <dgm:cxn modelId="{0BF64C17-BE85-47E4-B66F-995E0D3AA0F7}" type="presParOf" srcId="{DB0A9629-EAC5-4202-AF72-B0E13128F5FC}" destId="{6EE2B555-ED2E-4E30-ABB2-9D7C0B1FC03A}" srcOrd="1" destOrd="0" presId="urn:microsoft.com/office/officeart/2005/8/layout/orgChart1"/>
    <dgm:cxn modelId="{2B9F5022-147F-4A29-AECD-A5823DCA446A}" type="presParOf" srcId="{5FE23654-8935-489F-B880-4174F910614E}" destId="{3CD82FBC-AF7B-4EE8-93EF-23FA0BFFAAA9}" srcOrd="1" destOrd="0" presId="urn:microsoft.com/office/officeart/2005/8/layout/orgChart1"/>
    <dgm:cxn modelId="{F2A63CF6-6AA2-443D-BFCC-0CA8EEE5BB4F}" type="presParOf" srcId="{5FE23654-8935-489F-B880-4174F910614E}" destId="{73F93457-5070-4AC3-AE20-E4DA29CE85EA}" srcOrd="2" destOrd="0" presId="urn:microsoft.com/office/officeart/2005/8/layout/orgChart1"/>
    <dgm:cxn modelId="{4D87BA17-05CD-4473-A9E4-CD79F38E41FF}" type="presParOf" srcId="{EB76A29A-9647-4897-B585-165BA80D1956}" destId="{597C8FCA-984B-43FA-A88A-B8913A016626}" srcOrd="6" destOrd="0" presId="urn:microsoft.com/office/officeart/2005/8/layout/orgChart1"/>
    <dgm:cxn modelId="{1C88B40B-A243-496F-ADC4-71C6703DA598}" type="presParOf" srcId="{EB76A29A-9647-4897-B585-165BA80D1956}" destId="{28EE0A61-285C-4247-B095-44AD8F892E19}" srcOrd="7" destOrd="0" presId="urn:microsoft.com/office/officeart/2005/8/layout/orgChart1"/>
    <dgm:cxn modelId="{E0790118-5C93-4A51-9394-A6ECCC8229B0}" type="presParOf" srcId="{28EE0A61-285C-4247-B095-44AD8F892E19}" destId="{3E666756-B1BB-4F6F-9623-75F4C1DB0336}" srcOrd="0" destOrd="0" presId="urn:microsoft.com/office/officeart/2005/8/layout/orgChart1"/>
    <dgm:cxn modelId="{20F3FBFB-181C-4446-80E7-61BA9E241E98}" type="presParOf" srcId="{3E666756-B1BB-4F6F-9623-75F4C1DB0336}" destId="{8E697678-8DBE-4B24-81FC-D893D95EC4DE}" srcOrd="0" destOrd="0" presId="urn:microsoft.com/office/officeart/2005/8/layout/orgChart1"/>
    <dgm:cxn modelId="{D22CD684-0C64-44CB-920A-C0E7810949C5}" type="presParOf" srcId="{3E666756-B1BB-4F6F-9623-75F4C1DB0336}" destId="{20F350F7-C016-4972-B969-CA20E2CE1AA1}" srcOrd="1" destOrd="0" presId="urn:microsoft.com/office/officeart/2005/8/layout/orgChart1"/>
    <dgm:cxn modelId="{B993306D-7537-44FA-981A-09C1D8D8D370}" type="presParOf" srcId="{28EE0A61-285C-4247-B095-44AD8F892E19}" destId="{C607F516-3843-4ED8-BA49-E72B89A26716}" srcOrd="1" destOrd="0" presId="urn:microsoft.com/office/officeart/2005/8/layout/orgChart1"/>
    <dgm:cxn modelId="{ADBC8093-1FDE-4240-A551-BD980DAACFEE}" type="presParOf" srcId="{28EE0A61-285C-4247-B095-44AD8F892E19}" destId="{FE65E465-1324-4396-BB26-134BBFF75A1C}" srcOrd="2" destOrd="0" presId="urn:microsoft.com/office/officeart/2005/8/layout/orgChart1"/>
    <dgm:cxn modelId="{CAE85E61-319B-4BE8-BCE6-D3D17C454BFE}" type="presParOf" srcId="{EB76A29A-9647-4897-B585-165BA80D1956}" destId="{DFC1B7A6-98E5-4300-B48E-ABC344A41120}" srcOrd="8" destOrd="0" presId="urn:microsoft.com/office/officeart/2005/8/layout/orgChart1"/>
    <dgm:cxn modelId="{26AC98D0-C15E-425E-966C-C7E0E6FA9653}" type="presParOf" srcId="{EB76A29A-9647-4897-B585-165BA80D1956}" destId="{97FE5D65-5A8D-4B10-ADDB-428A3743C003}" srcOrd="9" destOrd="0" presId="urn:microsoft.com/office/officeart/2005/8/layout/orgChart1"/>
    <dgm:cxn modelId="{DEF64A47-8FD2-40C1-9091-5D124DF759FA}" type="presParOf" srcId="{97FE5D65-5A8D-4B10-ADDB-428A3743C003}" destId="{598BC253-20DB-4881-B8D4-608575CE729C}" srcOrd="0" destOrd="0" presId="urn:microsoft.com/office/officeart/2005/8/layout/orgChart1"/>
    <dgm:cxn modelId="{33F5D642-7340-47B1-84E1-5C7B39E32E2A}" type="presParOf" srcId="{598BC253-20DB-4881-B8D4-608575CE729C}" destId="{38DC5253-77F0-4152-BA63-7FBC3CEE42DB}" srcOrd="0" destOrd="0" presId="urn:microsoft.com/office/officeart/2005/8/layout/orgChart1"/>
    <dgm:cxn modelId="{B40665D7-B097-4A9A-B593-4BF00E7BDF99}" type="presParOf" srcId="{598BC253-20DB-4881-B8D4-608575CE729C}" destId="{38C3704D-48E2-4971-9AC5-74321E08400C}" srcOrd="1" destOrd="0" presId="urn:microsoft.com/office/officeart/2005/8/layout/orgChart1"/>
    <dgm:cxn modelId="{B7FAF30F-69A5-4618-B4B3-74C36406618B}" type="presParOf" srcId="{97FE5D65-5A8D-4B10-ADDB-428A3743C003}" destId="{67473945-4DF5-42E3-94B7-CB38DF22CD91}" srcOrd="1" destOrd="0" presId="urn:microsoft.com/office/officeart/2005/8/layout/orgChart1"/>
    <dgm:cxn modelId="{D43F1146-FBDD-439E-92A7-298A1A8ADA35}" type="presParOf" srcId="{97FE5D65-5A8D-4B10-ADDB-428A3743C003}" destId="{C4BAD7F5-9EA9-444B-B699-97A9AAA2027C}" srcOrd="2" destOrd="0" presId="urn:microsoft.com/office/officeart/2005/8/layout/orgChart1"/>
    <dgm:cxn modelId="{593F5C18-391F-4C49-ACBA-E70B4084F6E4}" type="presParOf" srcId="{EB76A29A-9647-4897-B585-165BA80D1956}" destId="{56E0F412-25E7-41ED-9AA7-E75440094AD7}" srcOrd="10" destOrd="0" presId="urn:microsoft.com/office/officeart/2005/8/layout/orgChart1"/>
    <dgm:cxn modelId="{4C3BE6ED-A7D5-489F-ABB9-7E3F041BEEBC}" type="presParOf" srcId="{EB76A29A-9647-4897-B585-165BA80D1956}" destId="{2FBB04CF-49E5-4760-A1CE-4F5ED76D3B71}" srcOrd="11" destOrd="0" presId="urn:microsoft.com/office/officeart/2005/8/layout/orgChart1"/>
    <dgm:cxn modelId="{F983B715-8082-439A-B8C6-577581D5E0E6}" type="presParOf" srcId="{2FBB04CF-49E5-4760-A1CE-4F5ED76D3B71}" destId="{7421B3D4-297A-44BE-AB1D-D8C4280E830F}" srcOrd="0" destOrd="0" presId="urn:microsoft.com/office/officeart/2005/8/layout/orgChart1"/>
    <dgm:cxn modelId="{BFCC5408-A98E-4B79-93EF-E8AB0A432F5A}" type="presParOf" srcId="{7421B3D4-297A-44BE-AB1D-D8C4280E830F}" destId="{F025E686-F39F-4645-AFA7-9B3DE655115D}" srcOrd="0" destOrd="0" presId="urn:microsoft.com/office/officeart/2005/8/layout/orgChart1"/>
    <dgm:cxn modelId="{0DF7C87C-2EBB-4200-950F-85784CB0CB54}" type="presParOf" srcId="{7421B3D4-297A-44BE-AB1D-D8C4280E830F}" destId="{7F6884C1-FCB0-4D7E-AF42-8C1D15FD4ED5}" srcOrd="1" destOrd="0" presId="urn:microsoft.com/office/officeart/2005/8/layout/orgChart1"/>
    <dgm:cxn modelId="{26D8EE06-C419-4161-BC91-EE1A18D65CD0}" type="presParOf" srcId="{2FBB04CF-49E5-4760-A1CE-4F5ED76D3B71}" destId="{4CA21899-9B15-46A7-989E-0C00B34D9127}" srcOrd="1" destOrd="0" presId="urn:microsoft.com/office/officeart/2005/8/layout/orgChart1"/>
    <dgm:cxn modelId="{8097503D-86CC-4547-91F6-CECB6E5A18E9}" type="presParOf" srcId="{2FBB04CF-49E5-4760-A1CE-4F5ED76D3B71}" destId="{1109E87F-F9CB-44DB-A7BB-ADDCE127519F}" srcOrd="2" destOrd="0" presId="urn:microsoft.com/office/officeart/2005/8/layout/orgChart1"/>
    <dgm:cxn modelId="{47D41385-6CE6-4526-9D55-8D64AE5B410F}" type="presParOf" srcId="{EB76A29A-9647-4897-B585-165BA80D1956}" destId="{F21EADD7-6A89-41B7-AED7-ACCF6D6DD9D6}" srcOrd="12" destOrd="0" presId="urn:microsoft.com/office/officeart/2005/8/layout/orgChart1"/>
    <dgm:cxn modelId="{0BE7914F-6F2C-4882-BCE7-17007A2EB082}" type="presParOf" srcId="{EB76A29A-9647-4897-B585-165BA80D1956}" destId="{6151FBF1-0A2B-4053-8839-679D4563AF41}" srcOrd="13" destOrd="0" presId="urn:microsoft.com/office/officeart/2005/8/layout/orgChart1"/>
    <dgm:cxn modelId="{6FB4F8FC-676C-4637-8D03-398E47813A35}" type="presParOf" srcId="{6151FBF1-0A2B-4053-8839-679D4563AF41}" destId="{19D35800-D0C3-4DB5-9FCE-039794ED52B1}" srcOrd="0" destOrd="0" presId="urn:microsoft.com/office/officeart/2005/8/layout/orgChart1"/>
    <dgm:cxn modelId="{DD3A48DF-DBF6-431D-B075-707624270D0A}" type="presParOf" srcId="{19D35800-D0C3-4DB5-9FCE-039794ED52B1}" destId="{ACA108ED-1C0B-410C-A547-B8ECF40541DC}" srcOrd="0" destOrd="0" presId="urn:microsoft.com/office/officeart/2005/8/layout/orgChart1"/>
    <dgm:cxn modelId="{BFEBE67D-C277-425D-9240-52D35CD544AD}" type="presParOf" srcId="{19D35800-D0C3-4DB5-9FCE-039794ED52B1}" destId="{9F5F88C4-4B2A-47F9-9758-2F7B32504761}" srcOrd="1" destOrd="0" presId="urn:microsoft.com/office/officeart/2005/8/layout/orgChart1"/>
    <dgm:cxn modelId="{64A00750-8C93-415E-A34C-BBBEB32E46FF}" type="presParOf" srcId="{6151FBF1-0A2B-4053-8839-679D4563AF41}" destId="{E057ABB1-5F64-4979-ADF3-4B3AF22B7D00}" srcOrd="1" destOrd="0" presId="urn:microsoft.com/office/officeart/2005/8/layout/orgChart1"/>
    <dgm:cxn modelId="{C6C5C799-A12A-4688-B2A0-3785C90F994B}" type="presParOf" srcId="{E057ABB1-5F64-4979-ADF3-4B3AF22B7D00}" destId="{ACA9387B-5C41-4CC3-96AA-016DE7264B75}" srcOrd="0" destOrd="0" presId="urn:microsoft.com/office/officeart/2005/8/layout/orgChart1"/>
    <dgm:cxn modelId="{B5D50D43-6B17-47DE-9570-375D61A2F930}" type="presParOf" srcId="{E057ABB1-5F64-4979-ADF3-4B3AF22B7D00}" destId="{8324C6A1-CD86-4FCE-B837-EA6BE550A33A}" srcOrd="1" destOrd="0" presId="urn:microsoft.com/office/officeart/2005/8/layout/orgChart1"/>
    <dgm:cxn modelId="{C6B11F4F-30A5-418F-AE83-FC0E57B42B96}" type="presParOf" srcId="{8324C6A1-CD86-4FCE-B837-EA6BE550A33A}" destId="{84034DE3-5859-40BE-BDE7-81F2A7844E02}" srcOrd="0" destOrd="0" presId="urn:microsoft.com/office/officeart/2005/8/layout/orgChart1"/>
    <dgm:cxn modelId="{2B0B5507-7259-4F59-B550-AAD4E82476E0}" type="presParOf" srcId="{84034DE3-5859-40BE-BDE7-81F2A7844E02}" destId="{44700F19-CE84-43E8-88E8-4497B731A54E}" srcOrd="0" destOrd="0" presId="urn:microsoft.com/office/officeart/2005/8/layout/orgChart1"/>
    <dgm:cxn modelId="{5A6F8D52-6A66-4874-A94D-81FC642CEE99}" type="presParOf" srcId="{84034DE3-5859-40BE-BDE7-81F2A7844E02}" destId="{52DF05F1-D46C-4D28-A38A-C6AE48F58D3A}" srcOrd="1" destOrd="0" presId="urn:microsoft.com/office/officeart/2005/8/layout/orgChart1"/>
    <dgm:cxn modelId="{FE32ACAC-ECC2-44B5-A0B0-FEDFF001D7AF}" type="presParOf" srcId="{8324C6A1-CD86-4FCE-B837-EA6BE550A33A}" destId="{76B9FA90-4D5D-4F1B-BACD-0768A82B2F00}" srcOrd="1" destOrd="0" presId="urn:microsoft.com/office/officeart/2005/8/layout/orgChart1"/>
    <dgm:cxn modelId="{8DC67276-E1AD-4DA1-8206-DEDC18F7CE52}" type="presParOf" srcId="{8324C6A1-CD86-4FCE-B837-EA6BE550A33A}" destId="{21CD24DE-6BED-4274-A170-B657FE3B55F1}" srcOrd="2" destOrd="0" presId="urn:microsoft.com/office/officeart/2005/8/layout/orgChart1"/>
    <dgm:cxn modelId="{FFBDF546-AE34-4FF9-8363-5D996DAA19ED}" type="presParOf" srcId="{E057ABB1-5F64-4979-ADF3-4B3AF22B7D00}" destId="{FEF03CF6-D4A8-4C09-AC2F-BE7E739E8490}" srcOrd="2" destOrd="0" presId="urn:microsoft.com/office/officeart/2005/8/layout/orgChart1"/>
    <dgm:cxn modelId="{23413C00-2405-4268-BFD0-367C92B93DBF}" type="presParOf" srcId="{E057ABB1-5F64-4979-ADF3-4B3AF22B7D00}" destId="{E960862F-4E12-4F8F-80F4-293F089ED80A}" srcOrd="3" destOrd="0" presId="urn:microsoft.com/office/officeart/2005/8/layout/orgChart1"/>
    <dgm:cxn modelId="{8FA82D64-4D50-4266-9DAC-79C3C0E9949C}" type="presParOf" srcId="{E960862F-4E12-4F8F-80F4-293F089ED80A}" destId="{9FBA67C5-E56C-4711-89DC-618F3D02539B}" srcOrd="0" destOrd="0" presId="urn:microsoft.com/office/officeart/2005/8/layout/orgChart1"/>
    <dgm:cxn modelId="{88895411-189A-4B01-8AD5-DE7CB75F680D}" type="presParOf" srcId="{9FBA67C5-E56C-4711-89DC-618F3D02539B}" destId="{0A7F756B-DAB9-4BD2-8C88-60759EB51B9A}" srcOrd="0" destOrd="0" presId="urn:microsoft.com/office/officeart/2005/8/layout/orgChart1"/>
    <dgm:cxn modelId="{CED429B3-2C81-4A5A-BA44-164843613D09}" type="presParOf" srcId="{9FBA67C5-E56C-4711-89DC-618F3D02539B}" destId="{2D22531C-1F3C-4BC7-B102-4A273F3A42BF}" srcOrd="1" destOrd="0" presId="urn:microsoft.com/office/officeart/2005/8/layout/orgChart1"/>
    <dgm:cxn modelId="{870D71DE-13DD-4637-A8EC-987609D75B3F}" type="presParOf" srcId="{E960862F-4E12-4F8F-80F4-293F089ED80A}" destId="{0EF331E8-981C-459A-BD89-7691A708C4E3}" srcOrd="1" destOrd="0" presId="urn:microsoft.com/office/officeart/2005/8/layout/orgChart1"/>
    <dgm:cxn modelId="{EC151ECF-6979-4B7A-A70D-DAF3490C477D}" type="presParOf" srcId="{E960862F-4E12-4F8F-80F4-293F089ED80A}" destId="{DDB8ABA4-C334-4568-A39E-7933720EF3F6}" srcOrd="2" destOrd="0" presId="urn:microsoft.com/office/officeart/2005/8/layout/orgChart1"/>
    <dgm:cxn modelId="{59F1EEA6-CAF6-4103-997D-97507739049A}" type="presParOf" srcId="{E057ABB1-5F64-4979-ADF3-4B3AF22B7D00}" destId="{2A1980C2-798C-4FB7-8244-7DF091FB1CAB}" srcOrd="4" destOrd="0" presId="urn:microsoft.com/office/officeart/2005/8/layout/orgChart1"/>
    <dgm:cxn modelId="{6A5D84E3-0EE9-4214-A230-7012165D4403}" type="presParOf" srcId="{E057ABB1-5F64-4979-ADF3-4B3AF22B7D00}" destId="{1602222D-308F-44E3-A3B7-3F51008C89B7}" srcOrd="5" destOrd="0" presId="urn:microsoft.com/office/officeart/2005/8/layout/orgChart1"/>
    <dgm:cxn modelId="{B0F38C70-D24E-4FB9-8243-805D693FAFCE}" type="presParOf" srcId="{1602222D-308F-44E3-A3B7-3F51008C89B7}" destId="{F257851F-A77F-4EF8-8101-79F46D2C53A0}" srcOrd="0" destOrd="0" presId="urn:microsoft.com/office/officeart/2005/8/layout/orgChart1"/>
    <dgm:cxn modelId="{F1A312DD-7DD2-4232-9389-22DFF3AC9289}" type="presParOf" srcId="{F257851F-A77F-4EF8-8101-79F46D2C53A0}" destId="{08EEFDA2-F4D9-49A1-879E-F6DB691B1A67}" srcOrd="0" destOrd="0" presId="urn:microsoft.com/office/officeart/2005/8/layout/orgChart1"/>
    <dgm:cxn modelId="{E7497A45-1B12-4D24-8095-0949743DF0C4}" type="presParOf" srcId="{F257851F-A77F-4EF8-8101-79F46D2C53A0}" destId="{C0B8EF59-1D91-44F5-8B24-4F702B5D4439}" srcOrd="1" destOrd="0" presId="urn:microsoft.com/office/officeart/2005/8/layout/orgChart1"/>
    <dgm:cxn modelId="{BFDEA0D2-01C1-4377-9CBE-46D05F561BDE}" type="presParOf" srcId="{1602222D-308F-44E3-A3B7-3F51008C89B7}" destId="{322F71D0-77C8-492D-8363-7C8F7FF03A36}" srcOrd="1" destOrd="0" presId="urn:microsoft.com/office/officeart/2005/8/layout/orgChart1"/>
    <dgm:cxn modelId="{3BD7CD53-3769-4038-8BB2-43B861B33292}" type="presParOf" srcId="{1602222D-308F-44E3-A3B7-3F51008C89B7}" destId="{56A6348A-A864-46F9-A1BC-290F7DF2BBEE}" srcOrd="2" destOrd="0" presId="urn:microsoft.com/office/officeart/2005/8/layout/orgChart1"/>
    <dgm:cxn modelId="{EEFEA0A0-BFC4-488A-8808-71376764DA11}" type="presParOf" srcId="{E057ABB1-5F64-4979-ADF3-4B3AF22B7D00}" destId="{4ED64939-8945-47F0-94C8-94478DC36D85}" srcOrd="6" destOrd="0" presId="urn:microsoft.com/office/officeart/2005/8/layout/orgChart1"/>
    <dgm:cxn modelId="{F83B0543-E1BD-40AA-9D09-AA43A9607364}" type="presParOf" srcId="{E057ABB1-5F64-4979-ADF3-4B3AF22B7D00}" destId="{1EA05EAE-45D7-444E-9CB9-12AE49696C8F}" srcOrd="7" destOrd="0" presId="urn:microsoft.com/office/officeart/2005/8/layout/orgChart1"/>
    <dgm:cxn modelId="{E842B828-A36C-4AE5-B918-331454A78596}" type="presParOf" srcId="{1EA05EAE-45D7-444E-9CB9-12AE49696C8F}" destId="{E093A37E-7F96-4FB1-8EA9-D809D2C22201}" srcOrd="0" destOrd="0" presId="urn:microsoft.com/office/officeart/2005/8/layout/orgChart1"/>
    <dgm:cxn modelId="{077808F8-82C4-4915-AD4A-0A00AF6E488C}" type="presParOf" srcId="{E093A37E-7F96-4FB1-8EA9-D809D2C22201}" destId="{FFF3EAF7-6AC2-49F0-BAAF-C780E821B8A6}" srcOrd="0" destOrd="0" presId="urn:microsoft.com/office/officeart/2005/8/layout/orgChart1"/>
    <dgm:cxn modelId="{AE166302-5270-4148-BE21-BBD41D845F50}" type="presParOf" srcId="{E093A37E-7F96-4FB1-8EA9-D809D2C22201}" destId="{5F8B63BF-F374-4D2C-9B6B-6AD9B4D47CA9}" srcOrd="1" destOrd="0" presId="urn:microsoft.com/office/officeart/2005/8/layout/orgChart1"/>
    <dgm:cxn modelId="{3EF21127-EA4C-4F8A-9248-EBBFCE98FBB3}" type="presParOf" srcId="{1EA05EAE-45D7-444E-9CB9-12AE49696C8F}" destId="{665371A3-5ED0-42B6-89EE-CCFAE187B0E2}" srcOrd="1" destOrd="0" presId="urn:microsoft.com/office/officeart/2005/8/layout/orgChart1"/>
    <dgm:cxn modelId="{C4A7E54C-A50E-454D-B571-354C3B002763}" type="presParOf" srcId="{1EA05EAE-45D7-444E-9CB9-12AE49696C8F}" destId="{BA8221DF-FD1C-426A-BEE5-C18FF597159C}" srcOrd="2" destOrd="0" presId="urn:microsoft.com/office/officeart/2005/8/layout/orgChart1"/>
    <dgm:cxn modelId="{10A9145A-8D51-4DC0-A869-2970ADC4F8FD}" type="presParOf" srcId="{E057ABB1-5F64-4979-ADF3-4B3AF22B7D00}" destId="{A9CB4D56-E023-40EA-80AB-95C144350BC1}" srcOrd="8" destOrd="0" presId="urn:microsoft.com/office/officeart/2005/8/layout/orgChart1"/>
    <dgm:cxn modelId="{33E760CB-71F1-4FF2-A63E-B50E04293C33}" type="presParOf" srcId="{E057ABB1-5F64-4979-ADF3-4B3AF22B7D00}" destId="{9C52E4F6-76BC-409E-954E-92B14ABCA591}" srcOrd="9" destOrd="0" presId="urn:microsoft.com/office/officeart/2005/8/layout/orgChart1"/>
    <dgm:cxn modelId="{8CCE75F9-75D5-4CC6-B444-FEFB70150C87}" type="presParOf" srcId="{9C52E4F6-76BC-409E-954E-92B14ABCA591}" destId="{B653D7FD-EB55-4E83-834B-07567F584EAD}" srcOrd="0" destOrd="0" presId="urn:microsoft.com/office/officeart/2005/8/layout/orgChart1"/>
    <dgm:cxn modelId="{995DE376-3229-41D2-9525-40F3D10C7537}" type="presParOf" srcId="{B653D7FD-EB55-4E83-834B-07567F584EAD}" destId="{4054316C-A431-4923-8BEB-7386C9D06971}" srcOrd="0" destOrd="0" presId="urn:microsoft.com/office/officeart/2005/8/layout/orgChart1"/>
    <dgm:cxn modelId="{375122AF-3E14-41BE-A8A7-4AAA5ED6D820}" type="presParOf" srcId="{B653D7FD-EB55-4E83-834B-07567F584EAD}" destId="{654FE9D9-07CE-49B5-8808-208EEB07490E}" srcOrd="1" destOrd="0" presId="urn:microsoft.com/office/officeart/2005/8/layout/orgChart1"/>
    <dgm:cxn modelId="{CCF44BC3-F4BC-4C2B-8BD9-670C82CCA4C7}" type="presParOf" srcId="{9C52E4F6-76BC-409E-954E-92B14ABCA591}" destId="{A1C45536-924C-4A36-9119-8B10B5F99DD3}" srcOrd="1" destOrd="0" presId="urn:microsoft.com/office/officeart/2005/8/layout/orgChart1"/>
    <dgm:cxn modelId="{1B606051-DBC1-4A76-807E-65A9F0BD23AB}" type="presParOf" srcId="{9C52E4F6-76BC-409E-954E-92B14ABCA591}" destId="{2A0CA99D-5AAC-422A-A653-51B94712B02B}" srcOrd="2" destOrd="0" presId="urn:microsoft.com/office/officeart/2005/8/layout/orgChart1"/>
    <dgm:cxn modelId="{5F0EE80B-26AD-48DB-92C8-D2EA08226DA0}" type="presParOf" srcId="{6151FBF1-0A2B-4053-8839-679D4563AF41}" destId="{BC8741C5-AEA4-4C0F-802D-3C7BE925A4A0}" srcOrd="2" destOrd="0" presId="urn:microsoft.com/office/officeart/2005/8/layout/orgChart1"/>
    <dgm:cxn modelId="{08BE1F05-9036-44EC-869C-5EE8A2660CE4}" type="presParOf" srcId="{CE0BDB24-8474-420B-BBEB-6D9E99298F53}" destId="{13439025-7EF9-4566-9411-8954F760E749}" srcOrd="2" destOrd="0" presId="urn:microsoft.com/office/officeart/2005/8/layout/orgChart1"/>
    <dgm:cxn modelId="{F988B7A7-D0DD-4823-A691-77F4374E0B33}" type="presParOf" srcId="{BF6945A0-9466-473C-BB74-EFA220D8700D}" destId="{EDF1CDFA-5932-42C3-8EF0-6129307AD5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4D56-E023-40EA-80AB-95C144350BC1}">
      <dsp:nvSpPr>
        <dsp:cNvPr id="0" name=""/>
        <dsp:cNvSpPr/>
      </dsp:nvSpPr>
      <dsp:spPr>
        <a:xfrm>
          <a:off x="7576288" y="1633868"/>
          <a:ext cx="127481" cy="28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4584"/>
              </a:lnTo>
              <a:lnTo>
                <a:pt x="127481" y="2804584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D64939-8945-47F0-94C8-94478DC36D85}">
      <dsp:nvSpPr>
        <dsp:cNvPr id="0" name=""/>
        <dsp:cNvSpPr/>
      </dsp:nvSpPr>
      <dsp:spPr>
        <a:xfrm>
          <a:off x="7576288" y="1633868"/>
          <a:ext cx="127481" cy="2201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173"/>
              </a:lnTo>
              <a:lnTo>
                <a:pt x="127481" y="22011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1980C2-798C-4FB7-8244-7DF091FB1CAB}">
      <dsp:nvSpPr>
        <dsp:cNvPr id="0" name=""/>
        <dsp:cNvSpPr/>
      </dsp:nvSpPr>
      <dsp:spPr>
        <a:xfrm>
          <a:off x="7576288" y="1633868"/>
          <a:ext cx="127481" cy="159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63"/>
              </a:lnTo>
              <a:lnTo>
                <a:pt x="127481" y="159776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F03CF6-D4A8-4C09-AC2F-BE7E739E8490}">
      <dsp:nvSpPr>
        <dsp:cNvPr id="0" name=""/>
        <dsp:cNvSpPr/>
      </dsp:nvSpPr>
      <dsp:spPr>
        <a:xfrm>
          <a:off x="7576288" y="1633868"/>
          <a:ext cx="127481" cy="99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52"/>
              </a:lnTo>
              <a:lnTo>
                <a:pt x="127481" y="99435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A9387B-5C41-4CC3-96AA-016DE7264B75}">
      <dsp:nvSpPr>
        <dsp:cNvPr id="0" name=""/>
        <dsp:cNvSpPr/>
      </dsp:nvSpPr>
      <dsp:spPr>
        <a:xfrm>
          <a:off x="7576288" y="1633868"/>
          <a:ext cx="127481" cy="3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942"/>
              </a:lnTo>
              <a:lnTo>
                <a:pt x="127481" y="3909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1EADD7-6A89-41B7-AED7-ACCF6D6DD9D6}">
      <dsp:nvSpPr>
        <dsp:cNvPr id="0" name=""/>
        <dsp:cNvSpPr/>
      </dsp:nvSpPr>
      <dsp:spPr>
        <a:xfrm>
          <a:off x="4831195" y="1030458"/>
          <a:ext cx="3085042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3085042" y="89236"/>
              </a:lnTo>
              <a:lnTo>
                <a:pt x="3085042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E0F412-25E7-41ED-9AA7-E75440094AD7}">
      <dsp:nvSpPr>
        <dsp:cNvPr id="0" name=""/>
        <dsp:cNvSpPr/>
      </dsp:nvSpPr>
      <dsp:spPr>
        <a:xfrm>
          <a:off x="4831195" y="1030458"/>
          <a:ext cx="2032601" cy="17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05"/>
              </a:lnTo>
              <a:lnTo>
                <a:pt x="2032601" y="81205"/>
              </a:lnTo>
              <a:lnTo>
                <a:pt x="2032601" y="1704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C1B7A6-98E5-4300-B48E-ABC344A41120}">
      <dsp:nvSpPr>
        <dsp:cNvPr id="0" name=""/>
        <dsp:cNvSpPr/>
      </dsp:nvSpPr>
      <dsp:spPr>
        <a:xfrm>
          <a:off x="4831195" y="1030458"/>
          <a:ext cx="1028347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1028347" y="89236"/>
              </a:lnTo>
              <a:lnTo>
                <a:pt x="1028347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7C8FCA-984B-43FA-A88A-B8913A016626}">
      <dsp:nvSpPr>
        <dsp:cNvPr id="0" name=""/>
        <dsp:cNvSpPr/>
      </dsp:nvSpPr>
      <dsp:spPr>
        <a:xfrm>
          <a:off x="4785475" y="1030458"/>
          <a:ext cx="91440" cy="178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BCD30C-AA23-436A-9743-8F253CE2713D}">
      <dsp:nvSpPr>
        <dsp:cNvPr id="0" name=""/>
        <dsp:cNvSpPr/>
      </dsp:nvSpPr>
      <dsp:spPr>
        <a:xfrm>
          <a:off x="3812111" y="1030458"/>
          <a:ext cx="1019083" cy="197009"/>
        </a:xfrm>
        <a:custGeom>
          <a:avLst/>
          <a:gdLst/>
          <a:ahLst/>
          <a:cxnLst/>
          <a:rect l="0" t="0" r="0" b="0"/>
          <a:pathLst>
            <a:path>
              <a:moveTo>
                <a:pt x="1019083" y="0"/>
              </a:moveTo>
              <a:lnTo>
                <a:pt x="1019083" y="107772"/>
              </a:lnTo>
              <a:lnTo>
                <a:pt x="0" y="107772"/>
              </a:lnTo>
              <a:lnTo>
                <a:pt x="0" y="19700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643B29-C0EA-434B-9C1D-22C7231D9578}">
      <dsp:nvSpPr>
        <dsp:cNvPr id="0" name=""/>
        <dsp:cNvSpPr/>
      </dsp:nvSpPr>
      <dsp:spPr>
        <a:xfrm>
          <a:off x="2450316" y="1643140"/>
          <a:ext cx="111715" cy="98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080"/>
              </a:lnTo>
              <a:lnTo>
                <a:pt x="111715" y="98508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A18A4F-0464-46FF-B210-DEC9E5319CFF}">
      <dsp:nvSpPr>
        <dsp:cNvPr id="0" name=""/>
        <dsp:cNvSpPr/>
      </dsp:nvSpPr>
      <dsp:spPr>
        <a:xfrm>
          <a:off x="2450316" y="1643140"/>
          <a:ext cx="111715" cy="381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69"/>
              </a:lnTo>
              <a:lnTo>
                <a:pt x="111715" y="3816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DE76FB-AE44-428C-9559-0BF51526BAFC}">
      <dsp:nvSpPr>
        <dsp:cNvPr id="0" name=""/>
        <dsp:cNvSpPr/>
      </dsp:nvSpPr>
      <dsp:spPr>
        <a:xfrm>
          <a:off x="2790265" y="1030458"/>
          <a:ext cx="2040929" cy="187745"/>
        </a:xfrm>
        <a:custGeom>
          <a:avLst/>
          <a:gdLst/>
          <a:ahLst/>
          <a:cxnLst/>
          <a:rect l="0" t="0" r="0" b="0"/>
          <a:pathLst>
            <a:path>
              <a:moveTo>
                <a:pt x="2040929" y="0"/>
              </a:moveTo>
              <a:lnTo>
                <a:pt x="2040929" y="98508"/>
              </a:lnTo>
              <a:lnTo>
                <a:pt x="0" y="98508"/>
              </a:lnTo>
              <a:lnTo>
                <a:pt x="0" y="18774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8F851F-C079-4690-8CE8-D8D2CBE1DD56}">
      <dsp:nvSpPr>
        <dsp:cNvPr id="0" name=""/>
        <dsp:cNvSpPr/>
      </dsp:nvSpPr>
      <dsp:spPr>
        <a:xfrm>
          <a:off x="1746152" y="1030458"/>
          <a:ext cx="3085042" cy="178473"/>
        </a:xfrm>
        <a:custGeom>
          <a:avLst/>
          <a:gdLst/>
          <a:ahLst/>
          <a:cxnLst/>
          <a:rect l="0" t="0" r="0" b="0"/>
          <a:pathLst>
            <a:path>
              <a:moveTo>
                <a:pt x="3085042" y="0"/>
              </a:moveTo>
              <a:lnTo>
                <a:pt x="3085042" y="89236"/>
              </a:lnTo>
              <a:lnTo>
                <a:pt x="0" y="89236"/>
              </a:lnTo>
              <a:lnTo>
                <a:pt x="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3801E8-075F-4139-85E3-AF466DC3B07D}">
      <dsp:nvSpPr>
        <dsp:cNvPr id="0" name=""/>
        <dsp:cNvSpPr/>
      </dsp:nvSpPr>
      <dsp:spPr>
        <a:xfrm>
          <a:off x="2642256" y="427047"/>
          <a:ext cx="2188938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2188938" y="89236"/>
              </a:lnTo>
              <a:lnTo>
                <a:pt x="2188938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45CB55-DDBD-4351-B4EB-E56C6692ABA3}">
      <dsp:nvSpPr>
        <dsp:cNvPr id="0" name=""/>
        <dsp:cNvSpPr/>
      </dsp:nvSpPr>
      <dsp:spPr>
        <a:xfrm>
          <a:off x="134176" y="1030458"/>
          <a:ext cx="158692" cy="159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63"/>
              </a:lnTo>
              <a:lnTo>
                <a:pt x="158692" y="159776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C53DE0-AD4B-47DC-8ED8-09216DA2233B}">
      <dsp:nvSpPr>
        <dsp:cNvPr id="0" name=""/>
        <dsp:cNvSpPr/>
      </dsp:nvSpPr>
      <dsp:spPr>
        <a:xfrm>
          <a:off x="134176" y="1030458"/>
          <a:ext cx="158692" cy="99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52"/>
              </a:lnTo>
              <a:lnTo>
                <a:pt x="158692" y="99435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E4B70A-E9C2-4D1B-9B69-12BB6C984B5F}">
      <dsp:nvSpPr>
        <dsp:cNvPr id="0" name=""/>
        <dsp:cNvSpPr/>
      </dsp:nvSpPr>
      <dsp:spPr>
        <a:xfrm>
          <a:off x="134176" y="1030458"/>
          <a:ext cx="158692" cy="3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942"/>
              </a:lnTo>
              <a:lnTo>
                <a:pt x="158692" y="3909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3BBE79-BE87-499D-9935-405BB056F668}">
      <dsp:nvSpPr>
        <dsp:cNvPr id="0" name=""/>
        <dsp:cNvSpPr/>
      </dsp:nvSpPr>
      <dsp:spPr>
        <a:xfrm>
          <a:off x="557355" y="427047"/>
          <a:ext cx="2084901" cy="178473"/>
        </a:xfrm>
        <a:custGeom>
          <a:avLst/>
          <a:gdLst/>
          <a:ahLst/>
          <a:cxnLst/>
          <a:rect l="0" t="0" r="0" b="0"/>
          <a:pathLst>
            <a:path>
              <a:moveTo>
                <a:pt x="2084901" y="0"/>
              </a:moveTo>
              <a:lnTo>
                <a:pt x="2084901" y="89236"/>
              </a:lnTo>
              <a:lnTo>
                <a:pt x="0" y="89236"/>
              </a:lnTo>
              <a:lnTo>
                <a:pt x="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0A8FEA-3F01-4BD2-958E-6231B960242C}">
      <dsp:nvSpPr>
        <dsp:cNvPr id="0" name=""/>
        <dsp:cNvSpPr/>
      </dsp:nvSpPr>
      <dsp:spPr>
        <a:xfrm>
          <a:off x="2217319" y="2110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</a:t>
          </a:r>
          <a:endParaRPr lang="ko-KR" altLang="en-US" sz="1300" b="1" kern="1200" dirty="0"/>
        </a:p>
      </dsp:txBody>
      <dsp:txXfrm>
        <a:off x="2217319" y="2110"/>
        <a:ext cx="849873" cy="424936"/>
      </dsp:txXfrm>
    </dsp:sp>
    <dsp:sp modelId="{E1A995C2-ACCA-4CFF-A03F-10F3541B0E02}">
      <dsp:nvSpPr>
        <dsp:cNvPr id="0" name=""/>
        <dsp:cNvSpPr/>
      </dsp:nvSpPr>
      <dsp:spPr>
        <a:xfrm>
          <a:off x="28381" y="605521"/>
          <a:ext cx="1057948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로그인 화면 </a:t>
          </a:r>
        </a:p>
      </dsp:txBody>
      <dsp:txXfrm>
        <a:off x="28381" y="605521"/>
        <a:ext cx="1057948" cy="424936"/>
      </dsp:txXfrm>
    </dsp:sp>
    <dsp:sp modelId="{190137C8-DBB6-46B0-8E6F-6FCFB63BE11C}">
      <dsp:nvSpPr>
        <dsp:cNvPr id="0" name=""/>
        <dsp:cNvSpPr/>
      </dsp:nvSpPr>
      <dsp:spPr>
        <a:xfrm>
          <a:off x="292868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로그인</a:t>
          </a:r>
          <a:endParaRPr lang="en-US" altLang="ko-KR" sz="1300" b="1" kern="1200" dirty="0"/>
        </a:p>
      </dsp:txBody>
      <dsp:txXfrm>
        <a:off x="292868" y="1208931"/>
        <a:ext cx="849873" cy="424936"/>
      </dsp:txXfrm>
    </dsp:sp>
    <dsp:sp modelId="{9E4D104A-D100-49F2-8072-78CC5407381F}">
      <dsp:nvSpPr>
        <dsp:cNvPr id="0" name=""/>
        <dsp:cNvSpPr/>
      </dsp:nvSpPr>
      <dsp:spPr>
        <a:xfrm>
          <a:off x="292868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회원가입</a:t>
          </a:r>
          <a:endParaRPr lang="en-US" altLang="ko-KR" sz="1300" b="1" kern="1200" dirty="0"/>
        </a:p>
      </dsp:txBody>
      <dsp:txXfrm>
        <a:off x="292868" y="1812342"/>
        <a:ext cx="849873" cy="424936"/>
      </dsp:txXfrm>
    </dsp:sp>
    <dsp:sp modelId="{EE6A02C4-04EF-4126-B79A-5AA5A218095C}">
      <dsp:nvSpPr>
        <dsp:cNvPr id="0" name=""/>
        <dsp:cNvSpPr/>
      </dsp:nvSpPr>
      <dsp:spPr>
        <a:xfrm>
          <a:off x="292868" y="241575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비밀번호 찾기</a:t>
          </a:r>
        </a:p>
      </dsp:txBody>
      <dsp:txXfrm>
        <a:off x="292868" y="2415752"/>
        <a:ext cx="849873" cy="424936"/>
      </dsp:txXfrm>
    </dsp:sp>
    <dsp:sp modelId="{B95A9A88-277A-4F45-90A5-E7DFFE691677}">
      <dsp:nvSpPr>
        <dsp:cNvPr id="0" name=""/>
        <dsp:cNvSpPr/>
      </dsp:nvSpPr>
      <dsp:spPr>
        <a:xfrm>
          <a:off x="4406258" y="60552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메인 화면</a:t>
          </a:r>
        </a:p>
      </dsp:txBody>
      <dsp:txXfrm>
        <a:off x="4406258" y="605521"/>
        <a:ext cx="849873" cy="424936"/>
      </dsp:txXfrm>
    </dsp:sp>
    <dsp:sp modelId="{1A61185F-8009-4C24-AEFD-E3C126A79DA0}">
      <dsp:nvSpPr>
        <dsp:cNvPr id="0" name=""/>
        <dsp:cNvSpPr/>
      </dsp:nvSpPr>
      <dsp:spPr>
        <a:xfrm>
          <a:off x="1321215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등록</a:t>
          </a:r>
        </a:p>
      </dsp:txBody>
      <dsp:txXfrm>
        <a:off x="1321215" y="1208931"/>
        <a:ext cx="849873" cy="424936"/>
      </dsp:txXfrm>
    </dsp:sp>
    <dsp:sp modelId="{AC42B568-B5B5-473C-84F1-B9B43B944D90}">
      <dsp:nvSpPr>
        <dsp:cNvPr id="0" name=""/>
        <dsp:cNvSpPr/>
      </dsp:nvSpPr>
      <dsp:spPr>
        <a:xfrm>
          <a:off x="2365328" y="121820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나의 과목 확인</a:t>
          </a:r>
        </a:p>
      </dsp:txBody>
      <dsp:txXfrm>
        <a:off x="2365328" y="1218203"/>
        <a:ext cx="849873" cy="424936"/>
      </dsp:txXfrm>
    </dsp:sp>
    <dsp:sp modelId="{2C8954E8-275C-4B01-B350-8D33B8B2F20A}">
      <dsp:nvSpPr>
        <dsp:cNvPr id="0" name=""/>
        <dsp:cNvSpPr/>
      </dsp:nvSpPr>
      <dsp:spPr>
        <a:xfrm>
          <a:off x="2562032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표시</a:t>
          </a:r>
        </a:p>
      </dsp:txBody>
      <dsp:txXfrm>
        <a:off x="2562032" y="1812342"/>
        <a:ext cx="849873" cy="424936"/>
      </dsp:txXfrm>
    </dsp:sp>
    <dsp:sp modelId="{3B066DE3-D1DE-4A71-BBCE-C1B0AA3B0D57}">
      <dsp:nvSpPr>
        <dsp:cNvPr id="0" name=""/>
        <dsp:cNvSpPr/>
      </dsp:nvSpPr>
      <dsp:spPr>
        <a:xfrm>
          <a:off x="2562032" y="2415752"/>
          <a:ext cx="1016474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총 학점 표시</a:t>
          </a:r>
        </a:p>
      </dsp:txBody>
      <dsp:txXfrm>
        <a:off x="2562032" y="2415752"/>
        <a:ext cx="1016474" cy="424936"/>
      </dsp:txXfrm>
    </dsp:sp>
    <dsp:sp modelId="{E2DD8526-F3A6-4B5C-88D0-B8F9CBF5267B}">
      <dsp:nvSpPr>
        <dsp:cNvPr id="0" name=""/>
        <dsp:cNvSpPr/>
      </dsp:nvSpPr>
      <dsp:spPr>
        <a:xfrm>
          <a:off x="3387174" y="1227467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</a:t>
          </a:r>
          <a:r>
            <a:rPr lang="ko-KR" altLang="en-US" sz="1300" b="1" kern="1200" dirty="0"/>
            <a:t>표시</a:t>
          </a:r>
        </a:p>
      </dsp:txBody>
      <dsp:txXfrm>
        <a:off x="3387174" y="1227467"/>
        <a:ext cx="849873" cy="424936"/>
      </dsp:txXfrm>
    </dsp:sp>
    <dsp:sp modelId="{8E697678-8DBE-4B24-81FC-D893D95EC4DE}">
      <dsp:nvSpPr>
        <dsp:cNvPr id="0" name=""/>
        <dsp:cNvSpPr/>
      </dsp:nvSpPr>
      <dsp:spPr>
        <a:xfrm>
          <a:off x="4406258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추가</a:t>
          </a:r>
          <a:endParaRPr lang="ko-KR" altLang="en-US" sz="1300" b="1" kern="1200" dirty="0"/>
        </a:p>
      </dsp:txBody>
      <dsp:txXfrm>
        <a:off x="4406258" y="1208931"/>
        <a:ext cx="849873" cy="424936"/>
      </dsp:txXfrm>
    </dsp:sp>
    <dsp:sp modelId="{38DC5253-77F0-4152-BA63-7FBC3CEE42DB}">
      <dsp:nvSpPr>
        <dsp:cNvPr id="0" name=""/>
        <dsp:cNvSpPr/>
      </dsp:nvSpPr>
      <dsp:spPr>
        <a:xfrm>
          <a:off x="5434606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변경</a:t>
          </a:r>
          <a:endParaRPr lang="ko-KR" altLang="en-US" sz="1300" b="1" kern="1200" dirty="0"/>
        </a:p>
      </dsp:txBody>
      <dsp:txXfrm>
        <a:off x="5434606" y="1208931"/>
        <a:ext cx="849873" cy="424936"/>
      </dsp:txXfrm>
    </dsp:sp>
    <dsp:sp modelId="{F025E686-F39F-4645-AFA7-9B3DE655115D}">
      <dsp:nvSpPr>
        <dsp:cNvPr id="0" name=""/>
        <dsp:cNvSpPr/>
      </dsp:nvSpPr>
      <dsp:spPr>
        <a:xfrm>
          <a:off x="6438859" y="1200900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</a:t>
          </a:r>
          <a:r>
            <a:rPr lang="ko-KR" altLang="en-US" sz="1300" b="1" kern="1200" dirty="0"/>
            <a:t>삭제</a:t>
          </a:r>
          <a:endParaRPr lang="en-US" altLang="ko-KR" sz="1300" b="1" kern="1200" dirty="0"/>
        </a:p>
      </dsp:txBody>
      <dsp:txXfrm>
        <a:off x="6438859" y="1200900"/>
        <a:ext cx="849873" cy="424936"/>
      </dsp:txXfrm>
    </dsp:sp>
    <dsp:sp modelId="{ACA108ED-1C0B-410C-A547-B8ECF40541DC}">
      <dsp:nvSpPr>
        <dsp:cNvPr id="0" name=""/>
        <dsp:cNvSpPr/>
      </dsp:nvSpPr>
      <dsp:spPr>
        <a:xfrm>
          <a:off x="7491301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정렬</a:t>
          </a:r>
          <a:endParaRPr lang="ko-KR" altLang="en-US" sz="1300" b="1" kern="1200" dirty="0"/>
        </a:p>
      </dsp:txBody>
      <dsp:txXfrm>
        <a:off x="7491301" y="1208931"/>
        <a:ext cx="849873" cy="424936"/>
      </dsp:txXfrm>
    </dsp:sp>
    <dsp:sp modelId="{44700F19-CE84-43E8-88E8-4497B731A54E}">
      <dsp:nvSpPr>
        <dsp:cNvPr id="0" name=""/>
        <dsp:cNvSpPr/>
      </dsp:nvSpPr>
      <dsp:spPr>
        <a:xfrm>
          <a:off x="7703769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</a:t>
          </a:r>
          <a:r>
            <a:rPr lang="ko-KR" altLang="en-US" sz="1300" b="1" kern="1200" dirty="0" err="1"/>
            <a:t>명별정렬</a:t>
          </a:r>
          <a:endParaRPr lang="ko-KR" altLang="en-US" sz="1300" b="1" kern="1200" dirty="0"/>
        </a:p>
      </dsp:txBody>
      <dsp:txXfrm>
        <a:off x="7703769" y="1812342"/>
        <a:ext cx="849873" cy="424936"/>
      </dsp:txXfrm>
    </dsp:sp>
    <dsp:sp modelId="{0A7F756B-DAB9-4BD2-8C88-60759EB51B9A}">
      <dsp:nvSpPr>
        <dsp:cNvPr id="0" name=""/>
        <dsp:cNvSpPr/>
      </dsp:nvSpPr>
      <dsp:spPr>
        <a:xfrm>
          <a:off x="7703769" y="241575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마감 기한 별 정렬</a:t>
          </a:r>
        </a:p>
      </dsp:txBody>
      <dsp:txXfrm>
        <a:off x="7703769" y="2415752"/>
        <a:ext cx="849873" cy="424936"/>
      </dsp:txXfrm>
    </dsp:sp>
    <dsp:sp modelId="{08EEFDA2-F4D9-49A1-879E-F6DB691B1A67}">
      <dsp:nvSpPr>
        <dsp:cNvPr id="0" name=""/>
        <dsp:cNvSpPr/>
      </dsp:nvSpPr>
      <dsp:spPr>
        <a:xfrm>
          <a:off x="7703769" y="301916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실제 마감일 별 정렬</a:t>
          </a:r>
        </a:p>
      </dsp:txBody>
      <dsp:txXfrm>
        <a:off x="7703769" y="3019163"/>
        <a:ext cx="849873" cy="424936"/>
      </dsp:txXfrm>
    </dsp:sp>
    <dsp:sp modelId="{FFF3EAF7-6AC2-49F0-BAAF-C780E821B8A6}">
      <dsp:nvSpPr>
        <dsp:cNvPr id="0" name=""/>
        <dsp:cNvSpPr/>
      </dsp:nvSpPr>
      <dsp:spPr>
        <a:xfrm>
          <a:off x="7703769" y="362257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완료 여부 별 정렬</a:t>
          </a:r>
        </a:p>
      </dsp:txBody>
      <dsp:txXfrm>
        <a:off x="7703769" y="3622573"/>
        <a:ext cx="849873" cy="424936"/>
      </dsp:txXfrm>
    </dsp:sp>
    <dsp:sp modelId="{4054316C-A431-4923-8BEB-7386C9D06971}">
      <dsp:nvSpPr>
        <dsp:cNvPr id="0" name=""/>
        <dsp:cNvSpPr/>
      </dsp:nvSpPr>
      <dsp:spPr>
        <a:xfrm>
          <a:off x="7703769" y="4225984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중요 여부 별 정렬</a:t>
          </a:r>
        </a:p>
      </dsp:txBody>
      <dsp:txXfrm>
        <a:off x="7703769" y="4225984"/>
        <a:ext cx="849873" cy="424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4D56-E023-40EA-80AB-95C144350BC1}">
      <dsp:nvSpPr>
        <dsp:cNvPr id="0" name=""/>
        <dsp:cNvSpPr/>
      </dsp:nvSpPr>
      <dsp:spPr>
        <a:xfrm>
          <a:off x="7576288" y="1633868"/>
          <a:ext cx="127481" cy="2804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4584"/>
              </a:lnTo>
              <a:lnTo>
                <a:pt x="127481" y="2804584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D64939-8945-47F0-94C8-94478DC36D85}">
      <dsp:nvSpPr>
        <dsp:cNvPr id="0" name=""/>
        <dsp:cNvSpPr/>
      </dsp:nvSpPr>
      <dsp:spPr>
        <a:xfrm>
          <a:off x="7576288" y="1633868"/>
          <a:ext cx="127481" cy="2201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1173"/>
              </a:lnTo>
              <a:lnTo>
                <a:pt x="127481" y="22011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1980C2-798C-4FB7-8244-7DF091FB1CAB}">
      <dsp:nvSpPr>
        <dsp:cNvPr id="0" name=""/>
        <dsp:cNvSpPr/>
      </dsp:nvSpPr>
      <dsp:spPr>
        <a:xfrm>
          <a:off x="7576288" y="1633868"/>
          <a:ext cx="127481" cy="159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63"/>
              </a:lnTo>
              <a:lnTo>
                <a:pt x="127481" y="159776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F03CF6-D4A8-4C09-AC2F-BE7E739E8490}">
      <dsp:nvSpPr>
        <dsp:cNvPr id="0" name=""/>
        <dsp:cNvSpPr/>
      </dsp:nvSpPr>
      <dsp:spPr>
        <a:xfrm>
          <a:off x="7576288" y="1633868"/>
          <a:ext cx="127481" cy="99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52"/>
              </a:lnTo>
              <a:lnTo>
                <a:pt x="127481" y="99435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A9387B-5C41-4CC3-96AA-016DE7264B75}">
      <dsp:nvSpPr>
        <dsp:cNvPr id="0" name=""/>
        <dsp:cNvSpPr/>
      </dsp:nvSpPr>
      <dsp:spPr>
        <a:xfrm>
          <a:off x="7576288" y="1633868"/>
          <a:ext cx="127481" cy="3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942"/>
              </a:lnTo>
              <a:lnTo>
                <a:pt x="127481" y="3909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21EADD7-6A89-41B7-AED7-ACCF6D6DD9D6}">
      <dsp:nvSpPr>
        <dsp:cNvPr id="0" name=""/>
        <dsp:cNvSpPr/>
      </dsp:nvSpPr>
      <dsp:spPr>
        <a:xfrm>
          <a:off x="4831195" y="1030458"/>
          <a:ext cx="3085042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3085042" y="89236"/>
              </a:lnTo>
              <a:lnTo>
                <a:pt x="3085042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E0F412-25E7-41ED-9AA7-E75440094AD7}">
      <dsp:nvSpPr>
        <dsp:cNvPr id="0" name=""/>
        <dsp:cNvSpPr/>
      </dsp:nvSpPr>
      <dsp:spPr>
        <a:xfrm>
          <a:off x="4831195" y="1030458"/>
          <a:ext cx="2032601" cy="17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05"/>
              </a:lnTo>
              <a:lnTo>
                <a:pt x="2032601" y="81205"/>
              </a:lnTo>
              <a:lnTo>
                <a:pt x="2032601" y="1704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FC1B7A6-98E5-4300-B48E-ABC344A41120}">
      <dsp:nvSpPr>
        <dsp:cNvPr id="0" name=""/>
        <dsp:cNvSpPr/>
      </dsp:nvSpPr>
      <dsp:spPr>
        <a:xfrm>
          <a:off x="4831195" y="1030458"/>
          <a:ext cx="1028347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1028347" y="89236"/>
              </a:lnTo>
              <a:lnTo>
                <a:pt x="1028347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7C8FCA-984B-43FA-A88A-B8913A016626}">
      <dsp:nvSpPr>
        <dsp:cNvPr id="0" name=""/>
        <dsp:cNvSpPr/>
      </dsp:nvSpPr>
      <dsp:spPr>
        <a:xfrm>
          <a:off x="4785475" y="1030458"/>
          <a:ext cx="91440" cy="1784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BCD30C-AA23-436A-9743-8F253CE2713D}">
      <dsp:nvSpPr>
        <dsp:cNvPr id="0" name=""/>
        <dsp:cNvSpPr/>
      </dsp:nvSpPr>
      <dsp:spPr>
        <a:xfrm>
          <a:off x="3812111" y="1030458"/>
          <a:ext cx="1019083" cy="197009"/>
        </a:xfrm>
        <a:custGeom>
          <a:avLst/>
          <a:gdLst/>
          <a:ahLst/>
          <a:cxnLst/>
          <a:rect l="0" t="0" r="0" b="0"/>
          <a:pathLst>
            <a:path>
              <a:moveTo>
                <a:pt x="1019083" y="0"/>
              </a:moveTo>
              <a:lnTo>
                <a:pt x="1019083" y="107772"/>
              </a:lnTo>
              <a:lnTo>
                <a:pt x="0" y="107772"/>
              </a:lnTo>
              <a:lnTo>
                <a:pt x="0" y="19700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643B29-C0EA-434B-9C1D-22C7231D9578}">
      <dsp:nvSpPr>
        <dsp:cNvPr id="0" name=""/>
        <dsp:cNvSpPr/>
      </dsp:nvSpPr>
      <dsp:spPr>
        <a:xfrm>
          <a:off x="2450316" y="1643140"/>
          <a:ext cx="111715" cy="985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080"/>
              </a:lnTo>
              <a:lnTo>
                <a:pt x="111715" y="985080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A18A4F-0464-46FF-B210-DEC9E5319CFF}">
      <dsp:nvSpPr>
        <dsp:cNvPr id="0" name=""/>
        <dsp:cNvSpPr/>
      </dsp:nvSpPr>
      <dsp:spPr>
        <a:xfrm>
          <a:off x="2450316" y="1643140"/>
          <a:ext cx="111715" cy="381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69"/>
              </a:lnTo>
              <a:lnTo>
                <a:pt x="111715" y="381669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DE76FB-AE44-428C-9559-0BF51526BAFC}">
      <dsp:nvSpPr>
        <dsp:cNvPr id="0" name=""/>
        <dsp:cNvSpPr/>
      </dsp:nvSpPr>
      <dsp:spPr>
        <a:xfrm>
          <a:off x="2790265" y="1030458"/>
          <a:ext cx="2040929" cy="187745"/>
        </a:xfrm>
        <a:custGeom>
          <a:avLst/>
          <a:gdLst/>
          <a:ahLst/>
          <a:cxnLst/>
          <a:rect l="0" t="0" r="0" b="0"/>
          <a:pathLst>
            <a:path>
              <a:moveTo>
                <a:pt x="2040929" y="0"/>
              </a:moveTo>
              <a:lnTo>
                <a:pt x="2040929" y="98508"/>
              </a:lnTo>
              <a:lnTo>
                <a:pt x="0" y="98508"/>
              </a:lnTo>
              <a:lnTo>
                <a:pt x="0" y="18774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8F851F-C079-4690-8CE8-D8D2CBE1DD56}">
      <dsp:nvSpPr>
        <dsp:cNvPr id="0" name=""/>
        <dsp:cNvSpPr/>
      </dsp:nvSpPr>
      <dsp:spPr>
        <a:xfrm>
          <a:off x="1746152" y="1030458"/>
          <a:ext cx="3085042" cy="178473"/>
        </a:xfrm>
        <a:custGeom>
          <a:avLst/>
          <a:gdLst/>
          <a:ahLst/>
          <a:cxnLst/>
          <a:rect l="0" t="0" r="0" b="0"/>
          <a:pathLst>
            <a:path>
              <a:moveTo>
                <a:pt x="3085042" y="0"/>
              </a:moveTo>
              <a:lnTo>
                <a:pt x="3085042" y="89236"/>
              </a:lnTo>
              <a:lnTo>
                <a:pt x="0" y="89236"/>
              </a:lnTo>
              <a:lnTo>
                <a:pt x="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3801E8-075F-4139-85E3-AF466DC3B07D}">
      <dsp:nvSpPr>
        <dsp:cNvPr id="0" name=""/>
        <dsp:cNvSpPr/>
      </dsp:nvSpPr>
      <dsp:spPr>
        <a:xfrm>
          <a:off x="2642256" y="427047"/>
          <a:ext cx="2188938" cy="178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6"/>
              </a:lnTo>
              <a:lnTo>
                <a:pt x="2188938" y="89236"/>
              </a:lnTo>
              <a:lnTo>
                <a:pt x="2188938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45CB55-DDBD-4351-B4EB-E56C6692ABA3}">
      <dsp:nvSpPr>
        <dsp:cNvPr id="0" name=""/>
        <dsp:cNvSpPr/>
      </dsp:nvSpPr>
      <dsp:spPr>
        <a:xfrm>
          <a:off x="134176" y="1030458"/>
          <a:ext cx="158692" cy="1597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63"/>
              </a:lnTo>
              <a:lnTo>
                <a:pt x="158692" y="159776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C53DE0-AD4B-47DC-8ED8-09216DA2233B}">
      <dsp:nvSpPr>
        <dsp:cNvPr id="0" name=""/>
        <dsp:cNvSpPr/>
      </dsp:nvSpPr>
      <dsp:spPr>
        <a:xfrm>
          <a:off x="134176" y="1030458"/>
          <a:ext cx="158692" cy="99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52"/>
              </a:lnTo>
              <a:lnTo>
                <a:pt x="158692" y="99435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E4B70A-E9C2-4D1B-9B69-12BB6C984B5F}">
      <dsp:nvSpPr>
        <dsp:cNvPr id="0" name=""/>
        <dsp:cNvSpPr/>
      </dsp:nvSpPr>
      <dsp:spPr>
        <a:xfrm>
          <a:off x="134176" y="1030458"/>
          <a:ext cx="158692" cy="3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942"/>
              </a:lnTo>
              <a:lnTo>
                <a:pt x="158692" y="390942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63BBE79-BE87-499D-9935-405BB056F668}">
      <dsp:nvSpPr>
        <dsp:cNvPr id="0" name=""/>
        <dsp:cNvSpPr/>
      </dsp:nvSpPr>
      <dsp:spPr>
        <a:xfrm>
          <a:off x="557355" y="427047"/>
          <a:ext cx="2084901" cy="178473"/>
        </a:xfrm>
        <a:custGeom>
          <a:avLst/>
          <a:gdLst/>
          <a:ahLst/>
          <a:cxnLst/>
          <a:rect l="0" t="0" r="0" b="0"/>
          <a:pathLst>
            <a:path>
              <a:moveTo>
                <a:pt x="2084901" y="0"/>
              </a:moveTo>
              <a:lnTo>
                <a:pt x="2084901" y="89236"/>
              </a:lnTo>
              <a:lnTo>
                <a:pt x="0" y="89236"/>
              </a:lnTo>
              <a:lnTo>
                <a:pt x="0" y="178473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0A8FEA-3F01-4BD2-958E-6231B960242C}">
      <dsp:nvSpPr>
        <dsp:cNvPr id="0" name=""/>
        <dsp:cNvSpPr/>
      </dsp:nvSpPr>
      <dsp:spPr>
        <a:xfrm>
          <a:off x="2217319" y="2110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</a:t>
          </a:r>
          <a:endParaRPr lang="ko-KR" altLang="en-US" sz="1300" b="1" kern="1200" dirty="0"/>
        </a:p>
      </dsp:txBody>
      <dsp:txXfrm>
        <a:off x="2217319" y="2110"/>
        <a:ext cx="849873" cy="424936"/>
      </dsp:txXfrm>
    </dsp:sp>
    <dsp:sp modelId="{E1A995C2-ACCA-4CFF-A03F-10F3541B0E02}">
      <dsp:nvSpPr>
        <dsp:cNvPr id="0" name=""/>
        <dsp:cNvSpPr/>
      </dsp:nvSpPr>
      <dsp:spPr>
        <a:xfrm>
          <a:off x="28381" y="605521"/>
          <a:ext cx="1057948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로그인 화면 </a:t>
          </a:r>
        </a:p>
      </dsp:txBody>
      <dsp:txXfrm>
        <a:off x="28381" y="605521"/>
        <a:ext cx="1057948" cy="424936"/>
      </dsp:txXfrm>
    </dsp:sp>
    <dsp:sp modelId="{190137C8-DBB6-46B0-8E6F-6FCFB63BE11C}">
      <dsp:nvSpPr>
        <dsp:cNvPr id="0" name=""/>
        <dsp:cNvSpPr/>
      </dsp:nvSpPr>
      <dsp:spPr>
        <a:xfrm>
          <a:off x="292868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로그인</a:t>
          </a:r>
          <a:endParaRPr lang="en-US" altLang="ko-KR" sz="1300" b="1" kern="1200" dirty="0"/>
        </a:p>
      </dsp:txBody>
      <dsp:txXfrm>
        <a:off x="292868" y="1208931"/>
        <a:ext cx="849873" cy="424936"/>
      </dsp:txXfrm>
    </dsp:sp>
    <dsp:sp modelId="{9E4D104A-D100-49F2-8072-78CC5407381F}">
      <dsp:nvSpPr>
        <dsp:cNvPr id="0" name=""/>
        <dsp:cNvSpPr/>
      </dsp:nvSpPr>
      <dsp:spPr>
        <a:xfrm>
          <a:off x="292868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회원가입</a:t>
          </a:r>
          <a:endParaRPr lang="en-US" altLang="ko-KR" sz="1300" b="1" kern="1200" dirty="0"/>
        </a:p>
      </dsp:txBody>
      <dsp:txXfrm>
        <a:off x="292868" y="1812342"/>
        <a:ext cx="849873" cy="424936"/>
      </dsp:txXfrm>
    </dsp:sp>
    <dsp:sp modelId="{EE6A02C4-04EF-4126-B79A-5AA5A218095C}">
      <dsp:nvSpPr>
        <dsp:cNvPr id="0" name=""/>
        <dsp:cNvSpPr/>
      </dsp:nvSpPr>
      <dsp:spPr>
        <a:xfrm>
          <a:off x="292868" y="241575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비밀번호 찾기</a:t>
          </a:r>
        </a:p>
      </dsp:txBody>
      <dsp:txXfrm>
        <a:off x="292868" y="2415752"/>
        <a:ext cx="849873" cy="424936"/>
      </dsp:txXfrm>
    </dsp:sp>
    <dsp:sp modelId="{B95A9A88-277A-4F45-90A5-E7DFFE691677}">
      <dsp:nvSpPr>
        <dsp:cNvPr id="0" name=""/>
        <dsp:cNvSpPr/>
      </dsp:nvSpPr>
      <dsp:spPr>
        <a:xfrm>
          <a:off x="4406258" y="60552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메인 화면</a:t>
          </a:r>
        </a:p>
      </dsp:txBody>
      <dsp:txXfrm>
        <a:off x="4406258" y="605521"/>
        <a:ext cx="849873" cy="424936"/>
      </dsp:txXfrm>
    </dsp:sp>
    <dsp:sp modelId="{1A61185F-8009-4C24-AEFD-E3C126A79DA0}">
      <dsp:nvSpPr>
        <dsp:cNvPr id="0" name=""/>
        <dsp:cNvSpPr/>
      </dsp:nvSpPr>
      <dsp:spPr>
        <a:xfrm>
          <a:off x="1321215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등록</a:t>
          </a:r>
        </a:p>
      </dsp:txBody>
      <dsp:txXfrm>
        <a:off x="1321215" y="1208931"/>
        <a:ext cx="849873" cy="424936"/>
      </dsp:txXfrm>
    </dsp:sp>
    <dsp:sp modelId="{AC42B568-B5B5-473C-84F1-B9B43B944D90}">
      <dsp:nvSpPr>
        <dsp:cNvPr id="0" name=""/>
        <dsp:cNvSpPr/>
      </dsp:nvSpPr>
      <dsp:spPr>
        <a:xfrm>
          <a:off x="2365328" y="121820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나의 과목 확인</a:t>
          </a:r>
        </a:p>
      </dsp:txBody>
      <dsp:txXfrm>
        <a:off x="2365328" y="1218203"/>
        <a:ext cx="849873" cy="424936"/>
      </dsp:txXfrm>
    </dsp:sp>
    <dsp:sp modelId="{2C8954E8-275C-4B01-B350-8D33B8B2F20A}">
      <dsp:nvSpPr>
        <dsp:cNvPr id="0" name=""/>
        <dsp:cNvSpPr/>
      </dsp:nvSpPr>
      <dsp:spPr>
        <a:xfrm>
          <a:off x="2562032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표시</a:t>
          </a:r>
        </a:p>
      </dsp:txBody>
      <dsp:txXfrm>
        <a:off x="2562032" y="1812342"/>
        <a:ext cx="849873" cy="424936"/>
      </dsp:txXfrm>
    </dsp:sp>
    <dsp:sp modelId="{3B066DE3-D1DE-4A71-BBCE-C1B0AA3B0D57}">
      <dsp:nvSpPr>
        <dsp:cNvPr id="0" name=""/>
        <dsp:cNvSpPr/>
      </dsp:nvSpPr>
      <dsp:spPr>
        <a:xfrm>
          <a:off x="2562032" y="2415752"/>
          <a:ext cx="1016474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총 학점 표시</a:t>
          </a:r>
        </a:p>
      </dsp:txBody>
      <dsp:txXfrm>
        <a:off x="2562032" y="2415752"/>
        <a:ext cx="1016474" cy="424936"/>
      </dsp:txXfrm>
    </dsp:sp>
    <dsp:sp modelId="{E2DD8526-F3A6-4B5C-88D0-B8F9CBF5267B}">
      <dsp:nvSpPr>
        <dsp:cNvPr id="0" name=""/>
        <dsp:cNvSpPr/>
      </dsp:nvSpPr>
      <dsp:spPr>
        <a:xfrm>
          <a:off x="3387174" y="1227467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</a:t>
          </a:r>
          <a:r>
            <a:rPr lang="ko-KR" altLang="en-US" sz="1300" b="1" kern="1200" dirty="0"/>
            <a:t>표시</a:t>
          </a:r>
        </a:p>
      </dsp:txBody>
      <dsp:txXfrm>
        <a:off x="3387174" y="1227467"/>
        <a:ext cx="849873" cy="424936"/>
      </dsp:txXfrm>
    </dsp:sp>
    <dsp:sp modelId="{8E697678-8DBE-4B24-81FC-D893D95EC4DE}">
      <dsp:nvSpPr>
        <dsp:cNvPr id="0" name=""/>
        <dsp:cNvSpPr/>
      </dsp:nvSpPr>
      <dsp:spPr>
        <a:xfrm>
          <a:off x="4406258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추가</a:t>
          </a:r>
          <a:endParaRPr lang="ko-KR" altLang="en-US" sz="1300" b="1" kern="1200" dirty="0"/>
        </a:p>
      </dsp:txBody>
      <dsp:txXfrm>
        <a:off x="4406258" y="1208931"/>
        <a:ext cx="849873" cy="424936"/>
      </dsp:txXfrm>
    </dsp:sp>
    <dsp:sp modelId="{38DC5253-77F0-4152-BA63-7FBC3CEE42DB}">
      <dsp:nvSpPr>
        <dsp:cNvPr id="0" name=""/>
        <dsp:cNvSpPr/>
      </dsp:nvSpPr>
      <dsp:spPr>
        <a:xfrm>
          <a:off x="5434606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변경</a:t>
          </a:r>
          <a:endParaRPr lang="ko-KR" altLang="en-US" sz="1300" b="1" kern="1200" dirty="0"/>
        </a:p>
      </dsp:txBody>
      <dsp:txXfrm>
        <a:off x="5434606" y="1208931"/>
        <a:ext cx="849873" cy="424936"/>
      </dsp:txXfrm>
    </dsp:sp>
    <dsp:sp modelId="{F025E686-F39F-4645-AFA7-9B3DE655115D}">
      <dsp:nvSpPr>
        <dsp:cNvPr id="0" name=""/>
        <dsp:cNvSpPr/>
      </dsp:nvSpPr>
      <dsp:spPr>
        <a:xfrm>
          <a:off x="6438859" y="1200900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</a:t>
          </a:r>
          <a:r>
            <a:rPr lang="ko-KR" altLang="en-US" sz="1300" b="1" kern="1200" dirty="0"/>
            <a:t>삭제</a:t>
          </a:r>
          <a:endParaRPr lang="en-US" altLang="ko-KR" sz="1300" b="1" kern="1200" dirty="0"/>
        </a:p>
      </dsp:txBody>
      <dsp:txXfrm>
        <a:off x="6438859" y="1200900"/>
        <a:ext cx="849873" cy="424936"/>
      </dsp:txXfrm>
    </dsp:sp>
    <dsp:sp modelId="{ACA108ED-1C0B-410C-A547-B8ECF40541DC}">
      <dsp:nvSpPr>
        <dsp:cNvPr id="0" name=""/>
        <dsp:cNvSpPr/>
      </dsp:nvSpPr>
      <dsp:spPr>
        <a:xfrm>
          <a:off x="7491301" y="1208931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To do list  </a:t>
          </a:r>
          <a:r>
            <a:rPr lang="ko-KR" altLang="en-US" sz="1300" b="1" kern="1200" dirty="0"/>
            <a:t>정렬</a:t>
          </a:r>
          <a:endParaRPr lang="ko-KR" altLang="en-US" sz="1300" b="1" kern="1200" dirty="0"/>
        </a:p>
      </dsp:txBody>
      <dsp:txXfrm>
        <a:off x="7491301" y="1208931"/>
        <a:ext cx="849873" cy="424936"/>
      </dsp:txXfrm>
    </dsp:sp>
    <dsp:sp modelId="{44700F19-CE84-43E8-88E8-4497B731A54E}">
      <dsp:nvSpPr>
        <dsp:cNvPr id="0" name=""/>
        <dsp:cNvSpPr/>
      </dsp:nvSpPr>
      <dsp:spPr>
        <a:xfrm>
          <a:off x="7703769" y="181234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과목 명 </a:t>
          </a:r>
          <a:r>
            <a:rPr lang="ko-KR" altLang="en-US" sz="1300" b="1" kern="1200" dirty="0" err="1"/>
            <a:t>별정렬</a:t>
          </a:r>
          <a:endParaRPr lang="ko-KR" altLang="en-US" sz="1300" b="1" kern="1200" dirty="0"/>
        </a:p>
      </dsp:txBody>
      <dsp:txXfrm>
        <a:off x="7703769" y="1812342"/>
        <a:ext cx="849873" cy="424936"/>
      </dsp:txXfrm>
    </dsp:sp>
    <dsp:sp modelId="{0A7F756B-DAB9-4BD2-8C88-60759EB51B9A}">
      <dsp:nvSpPr>
        <dsp:cNvPr id="0" name=""/>
        <dsp:cNvSpPr/>
      </dsp:nvSpPr>
      <dsp:spPr>
        <a:xfrm>
          <a:off x="7703769" y="2415752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마감 기한 별 정렬</a:t>
          </a:r>
        </a:p>
      </dsp:txBody>
      <dsp:txXfrm>
        <a:off x="7703769" y="2415752"/>
        <a:ext cx="849873" cy="424936"/>
      </dsp:txXfrm>
    </dsp:sp>
    <dsp:sp modelId="{08EEFDA2-F4D9-49A1-879E-F6DB691B1A67}">
      <dsp:nvSpPr>
        <dsp:cNvPr id="0" name=""/>
        <dsp:cNvSpPr/>
      </dsp:nvSpPr>
      <dsp:spPr>
        <a:xfrm>
          <a:off x="7703769" y="301916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실제 마감일 별 정렬</a:t>
          </a:r>
        </a:p>
      </dsp:txBody>
      <dsp:txXfrm>
        <a:off x="7703769" y="3019163"/>
        <a:ext cx="849873" cy="424936"/>
      </dsp:txXfrm>
    </dsp:sp>
    <dsp:sp modelId="{FFF3EAF7-6AC2-49F0-BAAF-C780E821B8A6}">
      <dsp:nvSpPr>
        <dsp:cNvPr id="0" name=""/>
        <dsp:cNvSpPr/>
      </dsp:nvSpPr>
      <dsp:spPr>
        <a:xfrm>
          <a:off x="7703769" y="3622573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완료 여부 별 정렬</a:t>
          </a:r>
        </a:p>
      </dsp:txBody>
      <dsp:txXfrm>
        <a:off x="7703769" y="3622573"/>
        <a:ext cx="849873" cy="424936"/>
      </dsp:txXfrm>
    </dsp:sp>
    <dsp:sp modelId="{4054316C-A431-4923-8BEB-7386C9D06971}">
      <dsp:nvSpPr>
        <dsp:cNvPr id="0" name=""/>
        <dsp:cNvSpPr/>
      </dsp:nvSpPr>
      <dsp:spPr>
        <a:xfrm>
          <a:off x="7703769" y="4225984"/>
          <a:ext cx="849873" cy="424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중요 여부 별 정렬</a:t>
          </a:r>
        </a:p>
      </dsp:txBody>
      <dsp:txXfrm>
        <a:off x="7703769" y="4225984"/>
        <a:ext cx="849873" cy="42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9495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187869"/>
              </p:ext>
            </p:extLst>
          </p:nvPr>
        </p:nvGraphicFramePr>
        <p:xfrm>
          <a:off x="280988" y="1025525"/>
          <a:ext cx="8582025" cy="465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74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965133"/>
            <a:ext cx="8627165" cy="42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3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774638"/>
              </p:ext>
            </p:extLst>
          </p:nvPr>
        </p:nvGraphicFramePr>
        <p:xfrm>
          <a:off x="278483" y="1025523"/>
          <a:ext cx="8582025" cy="465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8388626" y="3229458"/>
            <a:ext cx="0" cy="2451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>
            <a:off x="8388626" y="3839058"/>
            <a:ext cx="0" cy="2451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 bwMode="auto">
          <a:xfrm>
            <a:off x="8382000" y="4448658"/>
            <a:ext cx="0" cy="2451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 bwMode="auto">
          <a:xfrm>
            <a:off x="8368748" y="5051632"/>
            <a:ext cx="0" cy="2451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 bwMode="auto">
          <a:xfrm>
            <a:off x="4167809" y="3120887"/>
            <a:ext cx="36129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 bwMode="auto">
          <a:xfrm flipV="1">
            <a:off x="4167809" y="2686880"/>
            <a:ext cx="0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 bwMode="auto">
          <a:xfrm flipH="1">
            <a:off x="5102087" y="2686880"/>
            <a:ext cx="6626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 bwMode="auto">
          <a:xfrm flipH="1">
            <a:off x="6177687" y="2680254"/>
            <a:ext cx="6626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 bwMode="auto">
          <a:xfrm flipH="1">
            <a:off x="7259914" y="2686880"/>
            <a:ext cx="6626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 bwMode="auto">
          <a:xfrm flipH="1">
            <a:off x="7770848" y="2686880"/>
            <a:ext cx="6626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 bwMode="auto">
          <a:xfrm>
            <a:off x="2007704" y="3056283"/>
            <a:ext cx="66260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 bwMode="auto">
          <a:xfrm flipH="1">
            <a:off x="2007704" y="2622276"/>
            <a:ext cx="6626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 bwMode="auto">
          <a:xfrm flipV="1">
            <a:off x="2670313" y="2630560"/>
            <a:ext cx="0" cy="4340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 bwMode="auto">
          <a:xfrm>
            <a:off x="1000539" y="3270644"/>
            <a:ext cx="0" cy="16279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 bwMode="auto">
          <a:xfrm flipV="1">
            <a:off x="1000539" y="2617308"/>
            <a:ext cx="0" cy="2219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5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5634</TotalTime>
  <Words>350</Words>
  <Application>Microsoft Office PowerPoint</Application>
  <PresentationFormat>화면 슬라이드 쇼(4:3)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Map</vt:lpstr>
      <vt:lpstr>System Map</vt:lpstr>
      <vt:lpstr>System Process 정의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김태정</cp:lastModifiedBy>
  <cp:revision>504</cp:revision>
  <cp:lastPrinted>2001-07-23T08:42:52Z</cp:lastPrinted>
  <dcterms:created xsi:type="dcterms:W3CDTF">2011-02-22T01:37:12Z</dcterms:created>
  <dcterms:modified xsi:type="dcterms:W3CDTF">2017-05-24T15:36:46Z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