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FDEA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6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C6411-B792-45A1-BAA4-B4976112F082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D336-480A-4963-98A9-CE3D3071C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8D336-480A-4963-98A9-CE3D3071CD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6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4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3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2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3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  <a:alpha val="50000"/>
              </a:schemeClr>
            </a:gs>
            <a:gs pos="100000">
              <a:schemeClr val="accent1">
                <a:tint val="23500"/>
                <a:satMod val="160000"/>
                <a:alpha val="8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2580-F359-45ED-8C89-AA20C65C578E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0F50-86CE-450C-8454-D37A63E6D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0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99592" y="760336"/>
            <a:ext cx="7647676" cy="5337329"/>
            <a:chOff x="950100" y="733979"/>
            <a:chExt cx="7647676" cy="53373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100" y="733979"/>
              <a:ext cx="7647676" cy="5337329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2314804" y="2192611"/>
              <a:ext cx="4608512" cy="2448272"/>
              <a:chOff x="2336304" y="2047094"/>
              <a:chExt cx="4608512" cy="244827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336304" y="2047094"/>
                <a:ext cx="4608512" cy="2448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407403" y="2119230"/>
                <a:ext cx="4464000" cy="23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3943902"/>
              <a:ext cx="2405071" cy="210063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500162" y="2787387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DK Lemon Yellow Sun" pitchFamily="50" charset="0"/>
              </a:rPr>
              <a:t>소프트웨어공학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925575" y="3645024"/>
            <a:ext cx="329285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1837" y="3799195"/>
            <a:ext cx="14911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dirty="0">
                <a:latin typeface="DK Lemon Yellow Sun" pitchFamily="50" charset="0"/>
              </a:rPr>
              <a:t>Blossom</a:t>
            </a:r>
            <a:endParaRPr lang="ko-KR" altLang="en-US" sz="2700" dirty="0"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6896" y="353144"/>
            <a:ext cx="2204273" cy="440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0" y="1340768"/>
            <a:ext cx="1432987" cy="1251596"/>
          </a:xfrm>
          <a:prstGeom prst="rect">
            <a:avLst/>
          </a:prstGeom>
        </p:spPr>
      </p:pic>
      <p:pic>
        <p:nvPicPr>
          <p:cNvPr id="2050" name="Picture 2" descr="C:\Users\몽고메리\Desktop\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51" y="1448059"/>
            <a:ext cx="1574024" cy="13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몽고메리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51" y="2065217"/>
            <a:ext cx="164869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몽고메리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1261">
            <a:off x="6327370" y="4176289"/>
            <a:ext cx="164869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몽고메리\Desktop\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18" y="2924944"/>
            <a:ext cx="1512945" cy="13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72442" y="1166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DK Lemon Yellow Sun" pitchFamily="50" charset="0"/>
              </a:rPr>
              <a:t>목차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877" y="25827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DK Lemon Yellow Sun" pitchFamily="50" charset="0"/>
              </a:rPr>
              <a:t>팀원 소개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7462" y="3455974"/>
            <a:ext cx="98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SECOND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4583" y="5541083"/>
            <a:ext cx="95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FOURTH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3546" y="4191382"/>
            <a:ext cx="790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THIRD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4441" y="2730222"/>
            <a:ext cx="73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FIFTH</a:t>
            </a:r>
            <a:endParaRPr lang="ko-KR" altLang="en-US" sz="2800" dirty="0"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3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EADA">
                <a:alpha val="30196"/>
              </a:srgbClr>
            </a:gs>
            <a:gs pos="100000">
              <a:schemeClr val="accent1">
                <a:tint val="23500"/>
                <a:satMod val="160000"/>
                <a:alpha val="8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-11564" y="353144"/>
            <a:ext cx="9143999" cy="440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3" y="1488261"/>
            <a:ext cx="1432987" cy="1251596"/>
          </a:xfrm>
          <a:prstGeom prst="rect">
            <a:avLst/>
          </a:prstGeom>
        </p:spPr>
      </p:pic>
      <p:pic>
        <p:nvPicPr>
          <p:cNvPr id="2050" name="Picture 2" descr="C:\Users\몽고메리\Desktop\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48059"/>
            <a:ext cx="1574024" cy="13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몽고메리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0" y="3933098"/>
            <a:ext cx="164869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몽고메리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1261">
            <a:off x="5343529" y="3959061"/>
            <a:ext cx="164869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몽고메리\Desktop\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93" y="1463784"/>
            <a:ext cx="1512945" cy="13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12832" y="188640"/>
            <a:ext cx="2118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DK Lemon Yellow Sun" pitchFamily="50" charset="0"/>
              </a:rPr>
              <a:t>INDEX PAGE</a:t>
            </a:r>
            <a:endParaRPr lang="ko-KR" altLang="en-US" sz="4400" dirty="0">
              <a:latin typeface="DK Lemon Yellow Sun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972" y="2730222"/>
            <a:ext cx="744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FIRST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7911" y="5323855"/>
            <a:ext cx="98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SECOND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0742" y="5323855"/>
            <a:ext cx="95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FOURTH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6221" y="2730222"/>
            <a:ext cx="790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THIRD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322" y="2730222"/>
            <a:ext cx="73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DK Lemon Yellow Sun" pitchFamily="50" charset="0"/>
              </a:rPr>
              <a:t>FIFTH</a:t>
            </a:r>
            <a:endParaRPr lang="ko-KR" altLang="en-US" sz="2800" dirty="0">
              <a:latin typeface="DK Lemon Yellow Sun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1044" y="1673784"/>
            <a:ext cx="662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K Lemon Yellow Sun" pitchFamily="50" charset="0"/>
              </a:rPr>
              <a:t>TOP</a:t>
            </a:r>
          </a:p>
          <a:p>
            <a:r>
              <a:rPr lang="en-US" altLang="ko-KR" dirty="0">
                <a:latin typeface="DK Lemon Yellow Sun" pitchFamily="50" charset="0"/>
              </a:rPr>
              <a:t>MIDDLE</a:t>
            </a:r>
          </a:p>
          <a:p>
            <a:r>
              <a:rPr lang="en-US" altLang="ko-KR" dirty="0">
                <a:latin typeface="DK Lemon Yellow Sun" pitchFamily="50" charset="0"/>
              </a:rPr>
              <a:t>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4837" y="1673784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K Lemon Yellow Sun" pitchFamily="50" charset="0"/>
              </a:rPr>
              <a:t>SPRING</a:t>
            </a:r>
          </a:p>
          <a:p>
            <a:r>
              <a:rPr lang="en-US" altLang="ko-KR" dirty="0">
                <a:latin typeface="DK Lemon Yellow Sun" pitchFamily="50" charset="0"/>
              </a:rPr>
              <a:t>FLOWER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0392" y="1673784"/>
            <a:ext cx="628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K Lemon Yellow Sun" pitchFamily="50" charset="0"/>
              </a:rPr>
              <a:t>SWEET</a:t>
            </a:r>
          </a:p>
          <a:p>
            <a:r>
              <a:rPr lang="en-US" altLang="ko-KR" dirty="0">
                <a:latin typeface="DK Lemon Yellow Sun" pitchFamily="50" charset="0"/>
              </a:rPr>
              <a:t>DAYS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99309" y="4191433"/>
            <a:ext cx="73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K Lemon Yellow Sun" pitchFamily="50" charset="0"/>
              </a:rPr>
              <a:t>STORY</a:t>
            </a:r>
          </a:p>
          <a:p>
            <a:r>
              <a:rPr lang="en-US" altLang="ko-KR" dirty="0">
                <a:latin typeface="DK Lemon Yellow Sun" pitchFamily="50" charset="0"/>
              </a:rPr>
              <a:t>TELLING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8264" y="4191433"/>
            <a:ext cx="73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K Lemon Yellow Sun" pitchFamily="50" charset="0"/>
              </a:rPr>
              <a:t>HAPPY</a:t>
            </a:r>
          </a:p>
          <a:p>
            <a:r>
              <a:rPr lang="en-US" altLang="ko-KR" dirty="0">
                <a:latin typeface="DK Lemon Yellow Sun" pitchFamily="50" charset="0"/>
              </a:rPr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128396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6405" y="-3701"/>
            <a:ext cx="2860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DK Lemon Yellow Sun" pitchFamily="50" charset="0"/>
              </a:rPr>
              <a:t>Flower Template</a:t>
            </a:r>
            <a:endParaRPr lang="ko-KR" altLang="en-US" sz="4000" dirty="0">
              <a:latin typeface="DK Lemon Yellow Sun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1512" y="1795963"/>
            <a:ext cx="2744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DK Lemon Yellow Sun" pitchFamily="50" charset="0"/>
              </a:rPr>
              <a:t>Write text here</a:t>
            </a:r>
            <a:endParaRPr lang="ko-KR" altLang="en-US" sz="4000" dirty="0">
              <a:latin typeface="DK Lemon Yellow Sun" pitchFamily="50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84936" y="666863"/>
            <a:ext cx="7974128" cy="5673570"/>
            <a:chOff x="756485" y="635750"/>
            <a:chExt cx="4608512" cy="2448272"/>
          </a:xfrm>
        </p:grpSpPr>
        <p:sp>
          <p:nvSpPr>
            <p:cNvPr id="11" name="직사각형 10"/>
            <p:cNvSpPr/>
            <p:nvPr/>
          </p:nvSpPr>
          <p:spPr>
            <a:xfrm>
              <a:off x="756485" y="635750"/>
              <a:ext cx="4608512" cy="2448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11405" y="671991"/>
              <a:ext cx="4494007" cy="2376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68928" y="3118927"/>
            <a:ext cx="3006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DK Lemon Yellow Sun" pitchFamily="50" charset="0"/>
              </a:rPr>
              <a:t>Write text here</a:t>
            </a:r>
            <a:endParaRPr lang="ko-KR" altLang="en-US" sz="4400" dirty="0"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8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340768"/>
            <a:ext cx="9144000" cy="5112568"/>
          </a:xfrm>
          <a:prstGeom prst="rect">
            <a:avLst/>
          </a:prstGeom>
          <a:solidFill>
            <a:srgbClr val="FFFFFF">
              <a:alpha val="61961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26" y="-29818"/>
            <a:ext cx="1432987" cy="1251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2682" y="260648"/>
            <a:ext cx="3129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DK Lemon Yellow Sun" pitchFamily="50" charset="0"/>
              </a:rPr>
              <a:t>Flower Template</a:t>
            </a:r>
            <a:endParaRPr lang="ko-KR" altLang="en-US" sz="4400" dirty="0">
              <a:latin typeface="DK Lemon Yellow Sun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8928" y="3356992"/>
            <a:ext cx="3006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DK Lemon Yellow Sun" pitchFamily="50" charset="0"/>
              </a:rPr>
              <a:t>Write text here</a:t>
            </a:r>
            <a:endParaRPr lang="ko-KR" altLang="en-US" sz="4400" dirty="0"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9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</Words>
  <Application>Microsoft Office PowerPoint</Application>
  <PresentationFormat>화면 슬라이드 쇼(4:3)</PresentationFormat>
  <Paragraphs>31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DK Lemon Yellow Sun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김태정</cp:lastModifiedBy>
  <cp:revision>5</cp:revision>
  <dcterms:created xsi:type="dcterms:W3CDTF">2017-03-13T13:01:15Z</dcterms:created>
  <dcterms:modified xsi:type="dcterms:W3CDTF">2017-06-02T17:52:02Z</dcterms:modified>
</cp:coreProperties>
</file>